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sldIdLst>
    <p:sldId id="256" r:id="rId7"/>
    <p:sldId id="257" r:id="rId8"/>
    <p:sldId id="259" r:id="rId9"/>
    <p:sldId id="263" r:id="rId10"/>
    <p:sldId id="264" r:id="rId11"/>
    <p:sldId id="278" r:id="rId12"/>
    <p:sldId id="266" r:id="rId13"/>
    <p:sldId id="279" r:id="rId14"/>
    <p:sldId id="269" r:id="rId15"/>
    <p:sldId id="280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Nenadic" initials="MN" lastIdx="1" clrIdx="0">
    <p:extLst>
      <p:ext uri="{19B8F6BF-5375-455C-9EA6-DF929625EA0E}">
        <p15:presenceInfo xmlns:p15="http://schemas.microsoft.com/office/powerpoint/2012/main" userId="S::M.Nenadic@kew.org::d5d7413a-5b3d-4f80-ac7e-26f4145a28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7F1AC-37DB-4AB9-846A-4FC9120D8339}" v="26" dt="2020-03-26T16:07:23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4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Graham" userId="ce3e1963-5aff-4a42-9a0c-9247bdc5388f" providerId="ADAL" clId="{E537F1AC-37DB-4AB9-846A-4FC9120D8339}"/>
    <pc:docChg chg="custSel delSld modSld">
      <pc:chgData name="Kate Graham" userId="ce3e1963-5aff-4a42-9a0c-9247bdc5388f" providerId="ADAL" clId="{E537F1AC-37DB-4AB9-846A-4FC9120D8339}" dt="2020-03-26T16:08:39.069" v="282" actId="20577"/>
      <pc:docMkLst>
        <pc:docMk/>
      </pc:docMkLst>
      <pc:sldChg chg="addSp delSp modSp">
        <pc:chgData name="Kate Graham" userId="ce3e1963-5aff-4a42-9a0c-9247bdc5388f" providerId="ADAL" clId="{E537F1AC-37DB-4AB9-846A-4FC9120D8339}" dt="2020-03-26T14:20:37.344" v="5"/>
        <pc:sldMkLst>
          <pc:docMk/>
          <pc:sldMk cId="3213794282" sldId="256"/>
        </pc:sldMkLst>
        <pc:spChg chg="mod">
          <ac:chgData name="Kate Graham" userId="ce3e1963-5aff-4a42-9a0c-9247bdc5388f" providerId="ADAL" clId="{E537F1AC-37DB-4AB9-846A-4FC9120D8339}" dt="2020-03-26T14:19:35.769" v="3" actId="20577"/>
          <ac:spMkLst>
            <pc:docMk/>
            <pc:sldMk cId="3213794282" sldId="256"/>
            <ac:spMk id="2" creationId="{EB25330F-72B9-0048-BD99-518A892943DC}"/>
          </ac:spMkLst>
        </pc:spChg>
        <pc:spChg chg="del">
          <ac:chgData name="Kate Graham" userId="ce3e1963-5aff-4a42-9a0c-9247bdc5388f" providerId="ADAL" clId="{E537F1AC-37DB-4AB9-846A-4FC9120D8339}" dt="2020-03-26T14:20:36.430" v="4" actId="478"/>
          <ac:spMkLst>
            <pc:docMk/>
            <pc:sldMk cId="3213794282" sldId="256"/>
            <ac:spMk id="4" creationId="{C909525B-F562-8D44-9827-1FBB74670D59}"/>
          </ac:spMkLst>
        </pc:spChg>
        <pc:spChg chg="add">
          <ac:chgData name="Kate Graham" userId="ce3e1963-5aff-4a42-9a0c-9247bdc5388f" providerId="ADAL" clId="{E537F1AC-37DB-4AB9-846A-4FC9120D8339}" dt="2020-03-26T14:20:37.344" v="5"/>
          <ac:spMkLst>
            <pc:docMk/>
            <pc:sldMk cId="3213794282" sldId="256"/>
            <ac:spMk id="6" creationId="{4E3896AE-8549-44B7-9108-BD3320E66FEA}"/>
          </ac:spMkLst>
        </pc:spChg>
        <pc:picChg chg="del">
          <ac:chgData name="Kate Graham" userId="ce3e1963-5aff-4a42-9a0c-9247bdc5388f" providerId="ADAL" clId="{E537F1AC-37DB-4AB9-846A-4FC9120D8339}" dt="2020-03-26T14:20:36.430" v="4" actId="478"/>
          <ac:picMkLst>
            <pc:docMk/>
            <pc:sldMk cId="3213794282" sldId="256"/>
            <ac:picMk id="5" creationId="{401A1296-8A45-374A-A39E-8FA6C35A4EAB}"/>
          </ac:picMkLst>
        </pc:picChg>
        <pc:picChg chg="add">
          <ac:chgData name="Kate Graham" userId="ce3e1963-5aff-4a42-9a0c-9247bdc5388f" providerId="ADAL" clId="{E537F1AC-37DB-4AB9-846A-4FC9120D8339}" dt="2020-03-26T14:20:37.344" v="5"/>
          <ac:picMkLst>
            <pc:docMk/>
            <pc:sldMk cId="3213794282" sldId="256"/>
            <ac:picMk id="7" creationId="{DFF8BB63-A9FD-4D5B-A595-802507BC08DC}"/>
          </ac:picMkLst>
        </pc:picChg>
      </pc:sldChg>
      <pc:sldChg chg="addSp delSp modSp">
        <pc:chgData name="Kate Graham" userId="ce3e1963-5aff-4a42-9a0c-9247bdc5388f" providerId="ADAL" clId="{E537F1AC-37DB-4AB9-846A-4FC9120D8339}" dt="2020-03-26T14:23:34.592" v="46" actId="20577"/>
        <pc:sldMkLst>
          <pc:docMk/>
          <pc:sldMk cId="2646193974" sldId="257"/>
        </pc:sldMkLst>
        <pc:spChg chg="mod">
          <ac:chgData name="Kate Graham" userId="ce3e1963-5aff-4a42-9a0c-9247bdc5388f" providerId="ADAL" clId="{E537F1AC-37DB-4AB9-846A-4FC9120D8339}" dt="2020-03-26T14:23:34.592" v="46" actId="20577"/>
          <ac:spMkLst>
            <pc:docMk/>
            <pc:sldMk cId="2646193974" sldId="257"/>
            <ac:spMk id="3" creationId="{A0CB4533-305B-C640-9128-AD8D856887BB}"/>
          </ac:spMkLst>
        </pc:spChg>
        <pc:spChg chg="del">
          <ac:chgData name="Kate Graham" userId="ce3e1963-5aff-4a42-9a0c-9247bdc5388f" providerId="ADAL" clId="{E537F1AC-37DB-4AB9-846A-4FC9120D8339}" dt="2020-03-26T14:20:52.738" v="6" actId="478"/>
          <ac:spMkLst>
            <pc:docMk/>
            <pc:sldMk cId="2646193974" sldId="257"/>
            <ac:spMk id="4" creationId="{A7F40AD6-B71E-004A-B6BF-513A56C84B99}"/>
          </ac:spMkLst>
        </pc:spChg>
        <pc:spChg chg="add">
          <ac:chgData name="Kate Graham" userId="ce3e1963-5aff-4a42-9a0c-9247bdc5388f" providerId="ADAL" clId="{E537F1AC-37DB-4AB9-846A-4FC9120D8339}" dt="2020-03-26T14:20:53.998" v="7"/>
          <ac:spMkLst>
            <pc:docMk/>
            <pc:sldMk cId="2646193974" sldId="257"/>
            <ac:spMk id="7" creationId="{88DC809F-ABBA-4E6A-ACD4-F0E085569B59}"/>
          </ac:spMkLst>
        </pc:spChg>
        <pc:spChg chg="mod">
          <ac:chgData name="Kate Graham" userId="ce3e1963-5aff-4a42-9a0c-9247bdc5388f" providerId="ADAL" clId="{E537F1AC-37DB-4AB9-846A-4FC9120D8339}" dt="2020-03-26T14:21:05.748" v="11" actId="20577"/>
          <ac:spMkLst>
            <pc:docMk/>
            <pc:sldMk cId="2646193974" sldId="257"/>
            <ac:spMk id="9" creationId="{F7FE5B79-D194-4A50-B8EF-7B45D8783FB3}"/>
          </ac:spMkLst>
        </pc:spChg>
        <pc:picChg chg="del">
          <ac:chgData name="Kate Graham" userId="ce3e1963-5aff-4a42-9a0c-9247bdc5388f" providerId="ADAL" clId="{E537F1AC-37DB-4AB9-846A-4FC9120D8339}" dt="2020-03-26T14:20:52.738" v="6" actId="478"/>
          <ac:picMkLst>
            <pc:docMk/>
            <pc:sldMk cId="2646193974" sldId="257"/>
            <ac:picMk id="5" creationId="{20BFBA7C-5604-F447-AC46-0DB610518440}"/>
          </ac:picMkLst>
        </pc:picChg>
        <pc:picChg chg="add">
          <ac:chgData name="Kate Graham" userId="ce3e1963-5aff-4a42-9a0c-9247bdc5388f" providerId="ADAL" clId="{E537F1AC-37DB-4AB9-846A-4FC9120D8339}" dt="2020-03-26T14:20:53.998" v="7"/>
          <ac:picMkLst>
            <pc:docMk/>
            <pc:sldMk cId="2646193974" sldId="257"/>
            <ac:picMk id="8" creationId="{25C71582-1DE1-43A4-BC47-C6CE57051AC4}"/>
          </ac:picMkLst>
        </pc:picChg>
      </pc:sldChg>
      <pc:sldChg chg="addSp delSp modSp">
        <pc:chgData name="Kate Graham" userId="ce3e1963-5aff-4a42-9a0c-9247bdc5388f" providerId="ADAL" clId="{E537F1AC-37DB-4AB9-846A-4FC9120D8339}" dt="2020-03-26T16:06:25.804" v="247" actId="113"/>
        <pc:sldMkLst>
          <pc:docMk/>
          <pc:sldMk cId="485506242" sldId="259"/>
        </pc:sldMkLst>
        <pc:spChg chg="mod">
          <ac:chgData name="Kate Graham" userId="ce3e1963-5aff-4a42-9a0c-9247bdc5388f" providerId="ADAL" clId="{E537F1AC-37DB-4AB9-846A-4FC9120D8339}" dt="2020-03-26T16:06:25.804" v="247" actId="113"/>
          <ac:spMkLst>
            <pc:docMk/>
            <pc:sldMk cId="485506242" sldId="259"/>
            <ac:spMk id="2" creationId="{0D03B152-DBEE-C34E-9EFE-C8807D4C602B}"/>
          </ac:spMkLst>
        </pc:spChg>
        <pc:spChg chg="mod">
          <ac:chgData name="Kate Graham" userId="ce3e1963-5aff-4a42-9a0c-9247bdc5388f" providerId="ADAL" clId="{E537F1AC-37DB-4AB9-846A-4FC9120D8339}" dt="2020-03-26T16:06:17.977" v="246" actId="255"/>
          <ac:spMkLst>
            <pc:docMk/>
            <pc:sldMk cId="485506242" sldId="259"/>
            <ac:spMk id="3" creationId="{6A9409D4-956B-7C43-A5C9-6FCE5D9B183B}"/>
          </ac:spMkLst>
        </pc:spChg>
        <pc:spChg chg="del">
          <ac:chgData name="Kate Graham" userId="ce3e1963-5aff-4a42-9a0c-9247bdc5388f" providerId="ADAL" clId="{E537F1AC-37DB-4AB9-846A-4FC9120D8339}" dt="2020-03-26T14:38:24.215" v="218" actId="478"/>
          <ac:spMkLst>
            <pc:docMk/>
            <pc:sldMk cId="485506242" sldId="259"/>
            <ac:spMk id="4" creationId="{9BCCF729-9425-1E40-B62D-1B22FB90EAD8}"/>
          </ac:spMkLst>
        </pc:spChg>
        <pc:spChg chg="add">
          <ac:chgData name="Kate Graham" userId="ce3e1963-5aff-4a42-9a0c-9247bdc5388f" providerId="ADAL" clId="{E537F1AC-37DB-4AB9-846A-4FC9120D8339}" dt="2020-03-26T14:38:26.567" v="220"/>
          <ac:spMkLst>
            <pc:docMk/>
            <pc:sldMk cId="485506242" sldId="259"/>
            <ac:spMk id="7" creationId="{269705D4-FD40-4A73-B23C-DAF3481898FC}"/>
          </ac:spMkLst>
        </pc:spChg>
        <pc:picChg chg="del">
          <ac:chgData name="Kate Graham" userId="ce3e1963-5aff-4a42-9a0c-9247bdc5388f" providerId="ADAL" clId="{E537F1AC-37DB-4AB9-846A-4FC9120D8339}" dt="2020-03-26T14:38:25.826" v="219" actId="478"/>
          <ac:picMkLst>
            <pc:docMk/>
            <pc:sldMk cId="485506242" sldId="259"/>
            <ac:picMk id="5" creationId="{3A09472E-B987-164C-B388-731B187E46EB}"/>
          </ac:picMkLst>
        </pc:picChg>
        <pc:picChg chg="add">
          <ac:chgData name="Kate Graham" userId="ce3e1963-5aff-4a42-9a0c-9247bdc5388f" providerId="ADAL" clId="{E537F1AC-37DB-4AB9-846A-4FC9120D8339}" dt="2020-03-26T14:38:26.567" v="220"/>
          <ac:picMkLst>
            <pc:docMk/>
            <pc:sldMk cId="485506242" sldId="259"/>
            <ac:picMk id="8" creationId="{206A13E0-67D4-405F-8D57-5BAC9A849202}"/>
          </ac:picMkLst>
        </pc:picChg>
      </pc:sldChg>
      <pc:sldChg chg="delSp modSp del">
        <pc:chgData name="Kate Graham" userId="ce3e1963-5aff-4a42-9a0c-9247bdc5388f" providerId="ADAL" clId="{E537F1AC-37DB-4AB9-846A-4FC9120D8339}" dt="2020-03-26T14:28:01.490" v="80" actId="2696"/>
        <pc:sldMkLst>
          <pc:docMk/>
          <pc:sldMk cId="1474748362" sldId="260"/>
        </pc:sldMkLst>
        <pc:spChg chg="mod">
          <ac:chgData name="Kate Graham" userId="ce3e1963-5aff-4a42-9a0c-9247bdc5388f" providerId="ADAL" clId="{E537F1AC-37DB-4AB9-846A-4FC9120D8339}" dt="2020-03-26T14:27:39.785" v="77" actId="20577"/>
          <ac:spMkLst>
            <pc:docMk/>
            <pc:sldMk cId="1474748362" sldId="260"/>
            <ac:spMk id="3" creationId="{6A6D8738-03FE-A147-85DD-9D87500C3866}"/>
          </ac:spMkLst>
        </pc:spChg>
        <pc:picChg chg="del">
          <ac:chgData name="Kate Graham" userId="ce3e1963-5aff-4a42-9a0c-9247bdc5388f" providerId="ADAL" clId="{E537F1AC-37DB-4AB9-846A-4FC9120D8339}" dt="2020-03-26T14:26:42.405" v="70" actId="478"/>
          <ac:picMkLst>
            <pc:docMk/>
            <pc:sldMk cId="1474748362" sldId="260"/>
            <ac:picMk id="5" creationId="{E786DA75-15CE-D14C-A084-66301F4F7183}"/>
          </ac:picMkLst>
        </pc:picChg>
      </pc:sldChg>
      <pc:sldChg chg="addSp delSp">
        <pc:chgData name="Kate Graham" userId="ce3e1963-5aff-4a42-9a0c-9247bdc5388f" providerId="ADAL" clId="{E537F1AC-37DB-4AB9-846A-4FC9120D8339}" dt="2020-03-26T14:38:31.132" v="222"/>
        <pc:sldMkLst>
          <pc:docMk/>
          <pc:sldMk cId="2617578608" sldId="263"/>
        </pc:sldMkLst>
        <pc:spChg chg="add">
          <ac:chgData name="Kate Graham" userId="ce3e1963-5aff-4a42-9a0c-9247bdc5388f" providerId="ADAL" clId="{E537F1AC-37DB-4AB9-846A-4FC9120D8339}" dt="2020-03-26T14:38:31.132" v="222"/>
          <ac:spMkLst>
            <pc:docMk/>
            <pc:sldMk cId="2617578608" sldId="263"/>
            <ac:spMk id="8" creationId="{2B516BC8-C996-404B-8A79-11B54D8EB38C}"/>
          </ac:spMkLst>
        </pc:spChg>
        <pc:spChg chg="del">
          <ac:chgData name="Kate Graham" userId="ce3e1963-5aff-4a42-9a0c-9247bdc5388f" providerId="ADAL" clId="{E537F1AC-37DB-4AB9-846A-4FC9120D8339}" dt="2020-03-26T14:38:30.450" v="221" actId="478"/>
          <ac:spMkLst>
            <pc:docMk/>
            <pc:sldMk cId="2617578608" sldId="263"/>
            <ac:spMk id="21" creationId="{CC2AF030-934F-0341-B32C-511F4217312F}"/>
          </ac:spMkLst>
        </pc:spChg>
        <pc:picChg chg="add">
          <ac:chgData name="Kate Graham" userId="ce3e1963-5aff-4a42-9a0c-9247bdc5388f" providerId="ADAL" clId="{E537F1AC-37DB-4AB9-846A-4FC9120D8339}" dt="2020-03-26T14:38:31.132" v="222"/>
          <ac:picMkLst>
            <pc:docMk/>
            <pc:sldMk cId="2617578608" sldId="263"/>
            <ac:picMk id="9" creationId="{5A329B2B-2D58-47BF-AF44-8BC2381FCBA6}"/>
          </ac:picMkLst>
        </pc:picChg>
        <pc:picChg chg="del">
          <ac:chgData name="Kate Graham" userId="ce3e1963-5aff-4a42-9a0c-9247bdc5388f" providerId="ADAL" clId="{E537F1AC-37DB-4AB9-846A-4FC9120D8339}" dt="2020-03-26T14:38:30.450" v="221" actId="478"/>
          <ac:picMkLst>
            <pc:docMk/>
            <pc:sldMk cId="2617578608" sldId="263"/>
            <ac:picMk id="22" creationId="{8B6FCC85-2FDB-4142-A41F-D30CA2805F50}"/>
          </ac:picMkLst>
        </pc:picChg>
        <pc:cxnChg chg="del">
          <ac:chgData name="Kate Graham" userId="ce3e1963-5aff-4a42-9a0c-9247bdc5388f" providerId="ADAL" clId="{E537F1AC-37DB-4AB9-846A-4FC9120D8339}" dt="2020-03-26T14:38:30.450" v="221" actId="478"/>
          <ac:cxnSpMkLst>
            <pc:docMk/>
            <pc:sldMk cId="2617578608" sldId="263"/>
            <ac:cxnSpMk id="19" creationId="{76D93146-3FAA-F148-A9DA-26738F643789}"/>
          </ac:cxnSpMkLst>
        </pc:cxnChg>
        <pc:cxnChg chg="del">
          <ac:chgData name="Kate Graham" userId="ce3e1963-5aff-4a42-9a0c-9247bdc5388f" providerId="ADAL" clId="{E537F1AC-37DB-4AB9-846A-4FC9120D8339}" dt="2020-03-26T14:38:30.450" v="221" actId="478"/>
          <ac:cxnSpMkLst>
            <pc:docMk/>
            <pc:sldMk cId="2617578608" sldId="263"/>
            <ac:cxnSpMk id="20" creationId="{5216F6E3-B3D8-4449-965A-6C4925A1DA83}"/>
          </ac:cxnSpMkLst>
        </pc:cxnChg>
      </pc:sldChg>
      <pc:sldChg chg="addSp delSp del">
        <pc:chgData name="Kate Graham" userId="ce3e1963-5aff-4a42-9a0c-9247bdc5388f" providerId="ADAL" clId="{E537F1AC-37DB-4AB9-846A-4FC9120D8339}" dt="2020-03-26T14:38:36.962" v="224"/>
        <pc:sldMkLst>
          <pc:docMk/>
          <pc:sldMk cId="2765264436" sldId="264"/>
        </pc:sldMkLst>
        <pc:spChg chg="add">
          <ac:chgData name="Kate Graham" userId="ce3e1963-5aff-4a42-9a0c-9247bdc5388f" providerId="ADAL" clId="{E537F1AC-37DB-4AB9-846A-4FC9120D8339}" dt="2020-03-26T14:38:36.962" v="224"/>
          <ac:spMkLst>
            <pc:docMk/>
            <pc:sldMk cId="2765264436" sldId="264"/>
            <ac:spMk id="8" creationId="{BBBEF469-C063-4D15-B915-6CB66ADF59E2}"/>
          </ac:spMkLst>
        </pc:spChg>
        <pc:spChg chg="del">
          <ac:chgData name="Kate Graham" userId="ce3e1963-5aff-4a42-9a0c-9247bdc5388f" providerId="ADAL" clId="{E537F1AC-37DB-4AB9-846A-4FC9120D8339}" dt="2020-03-26T14:38:36.234" v="223" actId="478"/>
          <ac:spMkLst>
            <pc:docMk/>
            <pc:sldMk cId="2765264436" sldId="264"/>
            <ac:spMk id="11" creationId="{BC977B7F-4601-F647-8153-72E133A9A984}"/>
          </ac:spMkLst>
        </pc:spChg>
        <pc:picChg chg="add">
          <ac:chgData name="Kate Graham" userId="ce3e1963-5aff-4a42-9a0c-9247bdc5388f" providerId="ADAL" clId="{E537F1AC-37DB-4AB9-846A-4FC9120D8339}" dt="2020-03-26T14:38:36.962" v="224"/>
          <ac:picMkLst>
            <pc:docMk/>
            <pc:sldMk cId="2765264436" sldId="264"/>
            <ac:picMk id="9" creationId="{0D88F877-3774-4197-ACE1-911D18F34A77}"/>
          </ac:picMkLst>
        </pc:picChg>
        <pc:picChg chg="del">
          <ac:chgData name="Kate Graham" userId="ce3e1963-5aff-4a42-9a0c-9247bdc5388f" providerId="ADAL" clId="{E537F1AC-37DB-4AB9-846A-4FC9120D8339}" dt="2020-03-26T14:38:36.234" v="223" actId="478"/>
          <ac:picMkLst>
            <pc:docMk/>
            <pc:sldMk cId="2765264436" sldId="264"/>
            <ac:picMk id="14" creationId="{9886DC8E-92B8-3A4E-9BB9-21C5120A83B9}"/>
          </ac:picMkLst>
        </pc:picChg>
      </pc:sldChg>
      <pc:sldChg chg="addSp delSp del">
        <pc:chgData name="Kate Graham" userId="ce3e1963-5aff-4a42-9a0c-9247bdc5388f" providerId="ADAL" clId="{E537F1AC-37DB-4AB9-846A-4FC9120D8339}" dt="2020-03-26T14:38:50.072" v="228"/>
        <pc:sldMkLst>
          <pc:docMk/>
          <pc:sldMk cId="3316936204" sldId="266"/>
        </pc:sldMkLst>
        <pc:spChg chg="add">
          <ac:chgData name="Kate Graham" userId="ce3e1963-5aff-4a42-9a0c-9247bdc5388f" providerId="ADAL" clId="{E537F1AC-37DB-4AB9-846A-4FC9120D8339}" dt="2020-03-26T14:38:50.072" v="228"/>
          <ac:spMkLst>
            <pc:docMk/>
            <pc:sldMk cId="3316936204" sldId="266"/>
            <ac:spMk id="8" creationId="{91AC6C5C-0F81-45F8-B570-0EA43D688062}"/>
          </ac:spMkLst>
        </pc:spChg>
        <pc:spChg chg="del">
          <ac:chgData name="Kate Graham" userId="ce3e1963-5aff-4a42-9a0c-9247bdc5388f" providerId="ADAL" clId="{E537F1AC-37DB-4AB9-846A-4FC9120D8339}" dt="2020-03-26T14:38:49.363" v="227" actId="478"/>
          <ac:spMkLst>
            <pc:docMk/>
            <pc:sldMk cId="3316936204" sldId="266"/>
            <ac:spMk id="11" creationId="{DF5515BB-B127-8B4C-B57B-9D87B283E34C}"/>
          </ac:spMkLst>
        </pc:spChg>
        <pc:picChg chg="add">
          <ac:chgData name="Kate Graham" userId="ce3e1963-5aff-4a42-9a0c-9247bdc5388f" providerId="ADAL" clId="{E537F1AC-37DB-4AB9-846A-4FC9120D8339}" dt="2020-03-26T14:38:50.072" v="228"/>
          <ac:picMkLst>
            <pc:docMk/>
            <pc:sldMk cId="3316936204" sldId="266"/>
            <ac:picMk id="9" creationId="{5B6E1763-DD2C-4281-8C54-35EB32044EC4}"/>
          </ac:picMkLst>
        </pc:picChg>
        <pc:picChg chg="del">
          <ac:chgData name="Kate Graham" userId="ce3e1963-5aff-4a42-9a0c-9247bdc5388f" providerId="ADAL" clId="{E537F1AC-37DB-4AB9-846A-4FC9120D8339}" dt="2020-03-26T14:38:49.363" v="227" actId="478"/>
          <ac:picMkLst>
            <pc:docMk/>
            <pc:sldMk cId="3316936204" sldId="266"/>
            <ac:picMk id="14" creationId="{41643725-C827-DC44-ABA5-D10B3AD04D4B}"/>
          </ac:picMkLst>
        </pc:picChg>
      </pc:sldChg>
      <pc:sldChg chg="addSp delSp del">
        <pc:chgData name="Kate Graham" userId="ce3e1963-5aff-4a42-9a0c-9247bdc5388f" providerId="ADAL" clId="{E537F1AC-37DB-4AB9-846A-4FC9120D8339}" dt="2020-03-26T14:39:03.356" v="232"/>
        <pc:sldMkLst>
          <pc:docMk/>
          <pc:sldMk cId="67624269" sldId="269"/>
        </pc:sldMkLst>
        <pc:spChg chg="del">
          <ac:chgData name="Kate Graham" userId="ce3e1963-5aff-4a42-9a0c-9247bdc5388f" providerId="ADAL" clId="{E537F1AC-37DB-4AB9-846A-4FC9120D8339}" dt="2020-03-26T14:39:02.510" v="231" actId="478"/>
          <ac:spMkLst>
            <pc:docMk/>
            <pc:sldMk cId="67624269" sldId="269"/>
            <ac:spMk id="4" creationId="{D70979C6-5F50-5E43-9CC5-326C78B8E16B}"/>
          </ac:spMkLst>
        </pc:spChg>
        <pc:spChg chg="add">
          <ac:chgData name="Kate Graham" userId="ce3e1963-5aff-4a42-9a0c-9247bdc5388f" providerId="ADAL" clId="{E537F1AC-37DB-4AB9-846A-4FC9120D8339}" dt="2020-03-26T14:39:03.356" v="232"/>
          <ac:spMkLst>
            <pc:docMk/>
            <pc:sldMk cId="67624269" sldId="269"/>
            <ac:spMk id="8" creationId="{847D2CAF-D6E6-4351-881A-E7B786A2BC01}"/>
          </ac:spMkLst>
        </pc:spChg>
        <pc:picChg chg="del">
          <ac:chgData name="Kate Graham" userId="ce3e1963-5aff-4a42-9a0c-9247bdc5388f" providerId="ADAL" clId="{E537F1AC-37DB-4AB9-846A-4FC9120D8339}" dt="2020-03-26T14:39:02.510" v="231" actId="478"/>
          <ac:picMkLst>
            <pc:docMk/>
            <pc:sldMk cId="67624269" sldId="269"/>
            <ac:picMk id="6" creationId="{A79B3D11-C2C7-5C44-B09C-C0D9E053CEE1}"/>
          </ac:picMkLst>
        </pc:picChg>
        <pc:picChg chg="add">
          <ac:chgData name="Kate Graham" userId="ce3e1963-5aff-4a42-9a0c-9247bdc5388f" providerId="ADAL" clId="{E537F1AC-37DB-4AB9-846A-4FC9120D8339}" dt="2020-03-26T14:39:03.356" v="232"/>
          <ac:picMkLst>
            <pc:docMk/>
            <pc:sldMk cId="67624269" sldId="269"/>
            <ac:picMk id="9" creationId="{FF15ED01-6E50-4F8F-BF1E-8BA88BA26B4B}"/>
          </ac:picMkLst>
        </pc:picChg>
      </pc:sldChg>
      <pc:sldChg chg="del">
        <pc:chgData name="Kate Graham" userId="ce3e1963-5aff-4a42-9a0c-9247bdc5388f" providerId="ADAL" clId="{E537F1AC-37DB-4AB9-846A-4FC9120D8339}" dt="2020-03-26T14:24:50.067" v="62" actId="2696"/>
        <pc:sldMkLst>
          <pc:docMk/>
          <pc:sldMk cId="1266581387" sldId="270"/>
        </pc:sldMkLst>
      </pc:sldChg>
      <pc:sldChg chg="addSp delSp modSp">
        <pc:chgData name="Kate Graham" userId="ce3e1963-5aff-4a42-9a0c-9247bdc5388f" providerId="ADAL" clId="{E537F1AC-37DB-4AB9-846A-4FC9120D8339}" dt="2020-03-26T16:08:39.069" v="282" actId="20577"/>
        <pc:sldMkLst>
          <pc:docMk/>
          <pc:sldMk cId="3501868017" sldId="272"/>
        </pc:sldMkLst>
        <pc:spChg chg="del">
          <ac:chgData name="Kate Graham" userId="ce3e1963-5aff-4a42-9a0c-9247bdc5388f" providerId="ADAL" clId="{E537F1AC-37DB-4AB9-846A-4FC9120D8339}" dt="2020-03-26T14:39:14.362" v="235" actId="478"/>
          <ac:spMkLst>
            <pc:docMk/>
            <pc:sldMk cId="3501868017" sldId="272"/>
            <ac:spMk id="4" creationId="{AFDCE674-E168-9E40-95BD-558DA8A24C57}"/>
          </ac:spMkLst>
        </pc:spChg>
        <pc:spChg chg="add">
          <ac:chgData name="Kate Graham" userId="ce3e1963-5aff-4a42-9a0c-9247bdc5388f" providerId="ADAL" clId="{E537F1AC-37DB-4AB9-846A-4FC9120D8339}" dt="2020-03-26T14:39:15.068" v="236"/>
          <ac:spMkLst>
            <pc:docMk/>
            <pc:sldMk cId="3501868017" sldId="272"/>
            <ac:spMk id="7" creationId="{009C8112-22C1-4601-8558-67F255081538}"/>
          </ac:spMkLst>
        </pc:spChg>
        <pc:spChg chg="mod">
          <ac:chgData name="Kate Graham" userId="ce3e1963-5aff-4a42-9a0c-9247bdc5388f" providerId="ADAL" clId="{E537F1AC-37DB-4AB9-846A-4FC9120D8339}" dt="2020-03-26T16:08:39.069" v="282" actId="20577"/>
          <ac:spMkLst>
            <pc:docMk/>
            <pc:sldMk cId="3501868017" sldId="272"/>
            <ac:spMk id="8" creationId="{B88A718B-1E55-46BB-B053-916391883116}"/>
          </ac:spMkLst>
        </pc:spChg>
        <pc:picChg chg="add mod">
          <ac:chgData name="Kate Graham" userId="ce3e1963-5aff-4a42-9a0c-9247bdc5388f" providerId="ADAL" clId="{E537F1AC-37DB-4AB9-846A-4FC9120D8339}" dt="2020-03-26T14:32:04.607" v="175" actId="1076"/>
          <ac:picMkLst>
            <pc:docMk/>
            <pc:sldMk cId="3501868017" sldId="272"/>
            <ac:picMk id="3" creationId="{8665C127-7940-4E23-9D4F-A321AA6DE3C2}"/>
          </ac:picMkLst>
        </pc:picChg>
        <pc:picChg chg="del">
          <ac:chgData name="Kate Graham" userId="ce3e1963-5aff-4a42-9a0c-9247bdc5388f" providerId="ADAL" clId="{E537F1AC-37DB-4AB9-846A-4FC9120D8339}" dt="2020-03-26T14:39:14.362" v="235" actId="478"/>
          <ac:picMkLst>
            <pc:docMk/>
            <pc:sldMk cId="3501868017" sldId="272"/>
            <ac:picMk id="5" creationId="{E786DA75-15CE-D14C-A084-66301F4F7183}"/>
          </ac:picMkLst>
        </pc:picChg>
        <pc:picChg chg="add">
          <ac:chgData name="Kate Graham" userId="ce3e1963-5aff-4a42-9a0c-9247bdc5388f" providerId="ADAL" clId="{E537F1AC-37DB-4AB9-846A-4FC9120D8339}" dt="2020-03-26T14:39:15.068" v="236"/>
          <ac:picMkLst>
            <pc:docMk/>
            <pc:sldMk cId="3501868017" sldId="272"/>
            <ac:picMk id="9" creationId="{5E671E40-CF5A-4731-A99E-3211BE10EDDA}"/>
          </ac:picMkLst>
        </pc:picChg>
      </pc:sldChg>
      <pc:sldChg chg="addSp delSp modSp">
        <pc:chgData name="Kate Graham" userId="ce3e1963-5aff-4a42-9a0c-9247bdc5388f" providerId="ADAL" clId="{E537F1AC-37DB-4AB9-846A-4FC9120D8339}" dt="2020-03-26T14:39:20.603" v="238"/>
        <pc:sldMkLst>
          <pc:docMk/>
          <pc:sldMk cId="1457129439" sldId="273"/>
        </pc:sldMkLst>
        <pc:spChg chg="mod">
          <ac:chgData name="Kate Graham" userId="ce3e1963-5aff-4a42-9a0c-9247bdc5388f" providerId="ADAL" clId="{E537F1AC-37DB-4AB9-846A-4FC9120D8339}" dt="2020-03-26T14:35:23.740" v="211" actId="1076"/>
          <ac:spMkLst>
            <pc:docMk/>
            <pc:sldMk cId="1457129439" sldId="273"/>
            <ac:spMk id="2" creationId="{9A7C32A3-6B5D-4022-B479-FE9041935900}"/>
          </ac:spMkLst>
        </pc:spChg>
        <pc:spChg chg="del">
          <ac:chgData name="Kate Graham" userId="ce3e1963-5aff-4a42-9a0c-9247bdc5388f" providerId="ADAL" clId="{E537F1AC-37DB-4AB9-846A-4FC9120D8339}" dt="2020-03-26T14:39:19.950" v="237" actId="478"/>
          <ac:spMkLst>
            <pc:docMk/>
            <pc:sldMk cId="1457129439" sldId="273"/>
            <ac:spMk id="4" creationId="{AFDCE674-E168-9E40-95BD-558DA8A24C57}"/>
          </ac:spMkLst>
        </pc:spChg>
        <pc:spChg chg="add">
          <ac:chgData name="Kate Graham" userId="ce3e1963-5aff-4a42-9a0c-9247bdc5388f" providerId="ADAL" clId="{E537F1AC-37DB-4AB9-846A-4FC9120D8339}" dt="2020-03-26T14:39:20.603" v="238"/>
          <ac:spMkLst>
            <pc:docMk/>
            <pc:sldMk cId="1457129439" sldId="273"/>
            <ac:spMk id="6" creationId="{5FE59CC3-24F3-4DFC-8B55-7744DC9B9787}"/>
          </ac:spMkLst>
        </pc:spChg>
        <pc:spChg chg="mod">
          <ac:chgData name="Kate Graham" userId="ce3e1963-5aff-4a42-9a0c-9247bdc5388f" providerId="ADAL" clId="{E537F1AC-37DB-4AB9-846A-4FC9120D8339}" dt="2020-03-26T14:35:26.776" v="212" actId="1076"/>
          <ac:spMkLst>
            <pc:docMk/>
            <pc:sldMk cId="1457129439" sldId="273"/>
            <ac:spMk id="8" creationId="{B88A718B-1E55-46BB-B053-916391883116}"/>
          </ac:spMkLst>
        </pc:spChg>
        <pc:picChg chg="del">
          <ac:chgData name="Kate Graham" userId="ce3e1963-5aff-4a42-9a0c-9247bdc5388f" providerId="ADAL" clId="{E537F1AC-37DB-4AB9-846A-4FC9120D8339}" dt="2020-03-26T14:39:19.950" v="237" actId="478"/>
          <ac:picMkLst>
            <pc:docMk/>
            <pc:sldMk cId="1457129439" sldId="273"/>
            <ac:picMk id="5" creationId="{E786DA75-15CE-D14C-A084-66301F4F7183}"/>
          </ac:picMkLst>
        </pc:picChg>
        <pc:picChg chg="add">
          <ac:chgData name="Kate Graham" userId="ce3e1963-5aff-4a42-9a0c-9247bdc5388f" providerId="ADAL" clId="{E537F1AC-37DB-4AB9-846A-4FC9120D8339}" dt="2020-03-26T14:39:20.603" v="238"/>
          <ac:picMkLst>
            <pc:docMk/>
            <pc:sldMk cId="1457129439" sldId="273"/>
            <ac:picMk id="7" creationId="{4F4D13CE-CE87-4600-9D9B-3A0197B711C6}"/>
          </ac:picMkLst>
        </pc:picChg>
      </pc:sldChg>
      <pc:sldChg chg="addSp delSp modSp">
        <pc:chgData name="Kate Graham" userId="ce3e1963-5aff-4a42-9a0c-9247bdc5388f" providerId="ADAL" clId="{E537F1AC-37DB-4AB9-846A-4FC9120D8339}" dt="2020-03-26T14:39:26.675" v="240"/>
        <pc:sldMkLst>
          <pc:docMk/>
          <pc:sldMk cId="4207956124" sldId="274"/>
        </pc:sldMkLst>
        <pc:spChg chg="del">
          <ac:chgData name="Kate Graham" userId="ce3e1963-5aff-4a42-9a0c-9247bdc5388f" providerId="ADAL" clId="{E537F1AC-37DB-4AB9-846A-4FC9120D8339}" dt="2020-03-26T14:37:59.524" v="214" actId="478"/>
          <ac:spMkLst>
            <pc:docMk/>
            <pc:sldMk cId="4207956124" sldId="274"/>
            <ac:spMk id="2" creationId="{9A7C32A3-6B5D-4022-B479-FE9041935900}"/>
          </ac:spMkLst>
        </pc:spChg>
        <pc:spChg chg="del">
          <ac:chgData name="Kate Graham" userId="ce3e1963-5aff-4a42-9a0c-9247bdc5388f" providerId="ADAL" clId="{E537F1AC-37DB-4AB9-846A-4FC9120D8339}" dt="2020-03-26T14:39:25.898" v="239" actId="478"/>
          <ac:spMkLst>
            <pc:docMk/>
            <pc:sldMk cId="4207956124" sldId="274"/>
            <ac:spMk id="4" creationId="{AFDCE674-E168-9E40-95BD-558DA8A24C57}"/>
          </ac:spMkLst>
        </pc:spChg>
        <pc:spChg chg="add del mod">
          <ac:chgData name="Kate Graham" userId="ce3e1963-5aff-4a42-9a0c-9247bdc5388f" providerId="ADAL" clId="{E537F1AC-37DB-4AB9-846A-4FC9120D8339}" dt="2020-03-26T14:38:01.916" v="215" actId="478"/>
          <ac:spMkLst>
            <pc:docMk/>
            <pc:sldMk cId="4207956124" sldId="274"/>
            <ac:spMk id="6" creationId="{541C73D2-0C46-4893-B7FD-4B5F3810DC7E}"/>
          </ac:spMkLst>
        </pc:spChg>
        <pc:spChg chg="del">
          <ac:chgData name="Kate Graham" userId="ce3e1963-5aff-4a42-9a0c-9247bdc5388f" providerId="ADAL" clId="{E537F1AC-37DB-4AB9-846A-4FC9120D8339}" dt="2020-03-26T14:37:50.363" v="213" actId="478"/>
          <ac:spMkLst>
            <pc:docMk/>
            <pc:sldMk cId="4207956124" sldId="274"/>
            <ac:spMk id="8" creationId="{B88A718B-1E55-46BB-B053-916391883116}"/>
          </ac:spMkLst>
        </pc:spChg>
        <pc:spChg chg="add">
          <ac:chgData name="Kate Graham" userId="ce3e1963-5aff-4a42-9a0c-9247bdc5388f" providerId="ADAL" clId="{E537F1AC-37DB-4AB9-846A-4FC9120D8339}" dt="2020-03-26T14:38:02.785" v="216"/>
          <ac:spMkLst>
            <pc:docMk/>
            <pc:sldMk cId="4207956124" sldId="274"/>
            <ac:spMk id="9" creationId="{9CD58F0D-A8D0-446F-953D-5D2253761ECC}"/>
          </ac:spMkLst>
        </pc:spChg>
        <pc:spChg chg="add mod">
          <ac:chgData name="Kate Graham" userId="ce3e1963-5aff-4a42-9a0c-9247bdc5388f" providerId="ADAL" clId="{E537F1AC-37DB-4AB9-846A-4FC9120D8339}" dt="2020-03-26T14:38:12.066" v="217" actId="255"/>
          <ac:spMkLst>
            <pc:docMk/>
            <pc:sldMk cId="4207956124" sldId="274"/>
            <ac:spMk id="10" creationId="{BB04AFE2-71DD-4060-8359-7545F67D6A18}"/>
          </ac:spMkLst>
        </pc:spChg>
        <pc:spChg chg="add">
          <ac:chgData name="Kate Graham" userId="ce3e1963-5aff-4a42-9a0c-9247bdc5388f" providerId="ADAL" clId="{E537F1AC-37DB-4AB9-846A-4FC9120D8339}" dt="2020-03-26T14:39:26.675" v="240"/>
          <ac:spMkLst>
            <pc:docMk/>
            <pc:sldMk cId="4207956124" sldId="274"/>
            <ac:spMk id="11" creationId="{B882BE28-C6E9-49F9-A9B0-8BDA53D3E6B6}"/>
          </ac:spMkLst>
        </pc:spChg>
        <pc:picChg chg="del">
          <ac:chgData name="Kate Graham" userId="ce3e1963-5aff-4a42-9a0c-9247bdc5388f" providerId="ADAL" clId="{E537F1AC-37DB-4AB9-846A-4FC9120D8339}" dt="2020-03-26T14:39:25.898" v="239" actId="478"/>
          <ac:picMkLst>
            <pc:docMk/>
            <pc:sldMk cId="4207956124" sldId="274"/>
            <ac:picMk id="5" creationId="{E786DA75-15CE-D14C-A084-66301F4F7183}"/>
          </ac:picMkLst>
        </pc:picChg>
        <pc:picChg chg="add">
          <ac:chgData name="Kate Graham" userId="ce3e1963-5aff-4a42-9a0c-9247bdc5388f" providerId="ADAL" clId="{E537F1AC-37DB-4AB9-846A-4FC9120D8339}" dt="2020-03-26T14:39:26.675" v="240"/>
          <ac:picMkLst>
            <pc:docMk/>
            <pc:sldMk cId="4207956124" sldId="274"/>
            <ac:picMk id="12" creationId="{4B92A89B-C306-4A1F-9052-D7E0E60F3E2C}"/>
          </ac:picMkLst>
        </pc:picChg>
      </pc:sldChg>
      <pc:sldChg chg="del">
        <pc:chgData name="Kate Graham" userId="ce3e1963-5aff-4a42-9a0c-9247bdc5388f" providerId="ADAL" clId="{E537F1AC-37DB-4AB9-846A-4FC9120D8339}" dt="2020-03-26T14:24:53.123" v="63" actId="2696"/>
        <pc:sldMkLst>
          <pc:docMk/>
          <pc:sldMk cId="320941195" sldId="275"/>
        </pc:sldMkLst>
      </pc:sldChg>
      <pc:sldChg chg="del">
        <pc:chgData name="Kate Graham" userId="ce3e1963-5aff-4a42-9a0c-9247bdc5388f" providerId="ADAL" clId="{E537F1AC-37DB-4AB9-846A-4FC9120D8339}" dt="2020-03-26T14:24:56.177" v="64" actId="2696"/>
        <pc:sldMkLst>
          <pc:docMk/>
          <pc:sldMk cId="1974116602" sldId="276"/>
        </pc:sldMkLst>
      </pc:sldChg>
      <pc:sldChg chg="del">
        <pc:chgData name="Kate Graham" userId="ce3e1963-5aff-4a42-9a0c-9247bdc5388f" providerId="ADAL" clId="{E537F1AC-37DB-4AB9-846A-4FC9120D8339}" dt="2020-03-26T14:24:59.361" v="65" actId="2696"/>
        <pc:sldMkLst>
          <pc:docMk/>
          <pc:sldMk cId="4192271990" sldId="277"/>
        </pc:sldMkLst>
      </pc:sldChg>
      <pc:sldChg chg="addSp delSp">
        <pc:chgData name="Kate Graham" userId="ce3e1963-5aff-4a42-9a0c-9247bdc5388f" providerId="ADAL" clId="{E537F1AC-37DB-4AB9-846A-4FC9120D8339}" dt="2020-03-26T14:38:43.395" v="226"/>
        <pc:sldMkLst>
          <pc:docMk/>
          <pc:sldMk cId="2195965832" sldId="278"/>
        </pc:sldMkLst>
        <pc:spChg chg="del">
          <ac:chgData name="Kate Graham" userId="ce3e1963-5aff-4a42-9a0c-9247bdc5388f" providerId="ADAL" clId="{E537F1AC-37DB-4AB9-846A-4FC9120D8339}" dt="2020-03-26T14:38:42.586" v="225" actId="478"/>
          <ac:spMkLst>
            <pc:docMk/>
            <pc:sldMk cId="2195965832" sldId="278"/>
            <ac:spMk id="8" creationId="{6EE2CD87-D88D-FC42-BC73-2A638A0C86E3}"/>
          </ac:spMkLst>
        </pc:spChg>
        <pc:spChg chg="add">
          <ac:chgData name="Kate Graham" userId="ce3e1963-5aff-4a42-9a0c-9247bdc5388f" providerId="ADAL" clId="{E537F1AC-37DB-4AB9-846A-4FC9120D8339}" dt="2020-03-26T14:38:43.395" v="226"/>
          <ac:spMkLst>
            <pc:docMk/>
            <pc:sldMk cId="2195965832" sldId="278"/>
            <ac:spMk id="10" creationId="{590CBAEC-C71C-4657-82D5-6BC3A25A8183}"/>
          </ac:spMkLst>
        </pc:spChg>
        <pc:picChg chg="del">
          <ac:chgData name="Kate Graham" userId="ce3e1963-5aff-4a42-9a0c-9247bdc5388f" providerId="ADAL" clId="{E537F1AC-37DB-4AB9-846A-4FC9120D8339}" dt="2020-03-26T14:38:42.586" v="225" actId="478"/>
          <ac:picMkLst>
            <pc:docMk/>
            <pc:sldMk cId="2195965832" sldId="278"/>
            <ac:picMk id="9" creationId="{9AFAA28A-5D05-D043-B0F5-1E746EF72A89}"/>
          </ac:picMkLst>
        </pc:picChg>
        <pc:picChg chg="add">
          <ac:chgData name="Kate Graham" userId="ce3e1963-5aff-4a42-9a0c-9247bdc5388f" providerId="ADAL" clId="{E537F1AC-37DB-4AB9-846A-4FC9120D8339}" dt="2020-03-26T14:38:43.395" v="226"/>
          <ac:picMkLst>
            <pc:docMk/>
            <pc:sldMk cId="2195965832" sldId="278"/>
            <ac:picMk id="11" creationId="{DACB9165-4CC8-42D3-BD45-926F3C5FD7F2}"/>
          </ac:picMkLst>
        </pc:picChg>
      </pc:sldChg>
      <pc:sldChg chg="addSp delSp">
        <pc:chgData name="Kate Graham" userId="ce3e1963-5aff-4a42-9a0c-9247bdc5388f" providerId="ADAL" clId="{E537F1AC-37DB-4AB9-846A-4FC9120D8339}" dt="2020-03-26T14:38:56.162" v="230"/>
        <pc:sldMkLst>
          <pc:docMk/>
          <pc:sldMk cId="312229938" sldId="279"/>
        </pc:sldMkLst>
        <pc:spChg chg="del">
          <ac:chgData name="Kate Graham" userId="ce3e1963-5aff-4a42-9a0c-9247bdc5388f" providerId="ADAL" clId="{E537F1AC-37DB-4AB9-846A-4FC9120D8339}" dt="2020-03-26T14:38:55.563" v="229" actId="478"/>
          <ac:spMkLst>
            <pc:docMk/>
            <pc:sldMk cId="312229938" sldId="279"/>
            <ac:spMk id="8" creationId="{2425BC9E-744B-6E48-A8A9-86D87E91F62B}"/>
          </ac:spMkLst>
        </pc:spChg>
        <pc:spChg chg="add">
          <ac:chgData name="Kate Graham" userId="ce3e1963-5aff-4a42-9a0c-9247bdc5388f" providerId="ADAL" clId="{E537F1AC-37DB-4AB9-846A-4FC9120D8339}" dt="2020-03-26T14:38:56.162" v="230"/>
          <ac:spMkLst>
            <pc:docMk/>
            <pc:sldMk cId="312229938" sldId="279"/>
            <ac:spMk id="10" creationId="{2FEBBCA5-FC49-4765-9749-0B6560FFD404}"/>
          </ac:spMkLst>
        </pc:spChg>
        <pc:picChg chg="del">
          <ac:chgData name="Kate Graham" userId="ce3e1963-5aff-4a42-9a0c-9247bdc5388f" providerId="ADAL" clId="{E537F1AC-37DB-4AB9-846A-4FC9120D8339}" dt="2020-03-26T14:38:55.563" v="229" actId="478"/>
          <ac:picMkLst>
            <pc:docMk/>
            <pc:sldMk cId="312229938" sldId="279"/>
            <ac:picMk id="9" creationId="{6C34CC61-718E-F840-9C35-7FFBC8874271}"/>
          </ac:picMkLst>
        </pc:picChg>
        <pc:picChg chg="add">
          <ac:chgData name="Kate Graham" userId="ce3e1963-5aff-4a42-9a0c-9247bdc5388f" providerId="ADAL" clId="{E537F1AC-37DB-4AB9-846A-4FC9120D8339}" dt="2020-03-26T14:38:56.162" v="230"/>
          <ac:picMkLst>
            <pc:docMk/>
            <pc:sldMk cId="312229938" sldId="279"/>
            <ac:picMk id="11" creationId="{42F246E9-5DE2-413C-AFFD-D520D6CEC607}"/>
          </ac:picMkLst>
        </pc:picChg>
      </pc:sldChg>
      <pc:sldChg chg="addSp delSp modSp">
        <pc:chgData name="Kate Graham" userId="ce3e1963-5aff-4a42-9a0c-9247bdc5388f" providerId="ADAL" clId="{E537F1AC-37DB-4AB9-846A-4FC9120D8339}" dt="2020-03-26T16:08:13.680" v="265" actId="1076"/>
        <pc:sldMkLst>
          <pc:docMk/>
          <pc:sldMk cId="1812269631" sldId="280"/>
        </pc:sldMkLst>
        <pc:spChg chg="mod">
          <ac:chgData name="Kate Graham" userId="ce3e1963-5aff-4a42-9a0c-9247bdc5388f" providerId="ADAL" clId="{E537F1AC-37DB-4AB9-846A-4FC9120D8339}" dt="2020-03-26T16:08:13.680" v="265" actId="1076"/>
          <ac:spMkLst>
            <pc:docMk/>
            <pc:sldMk cId="1812269631" sldId="280"/>
            <ac:spMk id="2" creationId="{2920FF44-B950-5B44-B3A3-A7A738BD9732}"/>
          </ac:spMkLst>
        </pc:spChg>
        <pc:spChg chg="mod">
          <ac:chgData name="Kate Graham" userId="ce3e1963-5aff-4a42-9a0c-9247bdc5388f" providerId="ADAL" clId="{E537F1AC-37DB-4AB9-846A-4FC9120D8339}" dt="2020-03-26T16:08:06.653" v="264" actId="14100"/>
          <ac:spMkLst>
            <pc:docMk/>
            <pc:sldMk cId="1812269631" sldId="280"/>
            <ac:spMk id="3" creationId="{6A6D8738-03FE-A147-85DD-9D87500C3866}"/>
          </ac:spMkLst>
        </pc:spChg>
        <pc:spChg chg="del">
          <ac:chgData name="Kate Graham" userId="ce3e1963-5aff-4a42-9a0c-9247bdc5388f" providerId="ADAL" clId="{E537F1AC-37DB-4AB9-846A-4FC9120D8339}" dt="2020-03-26T14:39:08.486" v="233" actId="478"/>
          <ac:spMkLst>
            <pc:docMk/>
            <pc:sldMk cId="1812269631" sldId="280"/>
            <ac:spMk id="6" creationId="{90F3631E-EE7E-A142-9963-836A23F97CC1}"/>
          </ac:spMkLst>
        </pc:spChg>
        <pc:spChg chg="add">
          <ac:chgData name="Kate Graham" userId="ce3e1963-5aff-4a42-9a0c-9247bdc5388f" providerId="ADAL" clId="{E537F1AC-37DB-4AB9-846A-4FC9120D8339}" dt="2020-03-26T14:39:09.126" v="234"/>
          <ac:spMkLst>
            <pc:docMk/>
            <pc:sldMk cId="1812269631" sldId="280"/>
            <ac:spMk id="9" creationId="{98C6EE0B-3A4D-41D0-ABF2-1C8F1C72B580}"/>
          </ac:spMkLst>
        </pc:spChg>
        <pc:picChg chg="add mod">
          <ac:chgData name="Kate Graham" userId="ce3e1963-5aff-4a42-9a0c-9247bdc5388f" providerId="ADAL" clId="{E537F1AC-37DB-4AB9-846A-4FC9120D8339}" dt="2020-03-26T16:08:01.941" v="263" actId="1076"/>
          <ac:picMkLst>
            <pc:docMk/>
            <pc:sldMk cId="1812269631" sldId="280"/>
            <ac:picMk id="5" creationId="{0528A938-8C96-4C1B-9E4D-C33FA129F0E8}"/>
          </ac:picMkLst>
        </pc:picChg>
        <pc:picChg chg="del">
          <ac:chgData name="Kate Graham" userId="ce3e1963-5aff-4a42-9a0c-9247bdc5388f" providerId="ADAL" clId="{E537F1AC-37DB-4AB9-846A-4FC9120D8339}" dt="2020-03-26T14:39:08.486" v="233" actId="478"/>
          <ac:picMkLst>
            <pc:docMk/>
            <pc:sldMk cId="1812269631" sldId="280"/>
            <ac:picMk id="7" creationId="{A93C5234-FB06-724F-8267-5ADFA82AB304}"/>
          </ac:picMkLst>
        </pc:picChg>
        <pc:picChg chg="add">
          <ac:chgData name="Kate Graham" userId="ce3e1963-5aff-4a42-9a0c-9247bdc5388f" providerId="ADAL" clId="{E537F1AC-37DB-4AB9-846A-4FC9120D8339}" dt="2020-03-26T14:39:09.126" v="234"/>
          <ac:picMkLst>
            <pc:docMk/>
            <pc:sldMk cId="1812269631" sldId="280"/>
            <ac:picMk id="10" creationId="{E9610432-3E73-4EA5-90E9-A0131CBDC7C2}"/>
          </ac:picMkLst>
        </pc:picChg>
        <pc:picChg chg="del">
          <ac:chgData name="Kate Graham" userId="ce3e1963-5aff-4a42-9a0c-9247bdc5388f" providerId="ADAL" clId="{E537F1AC-37DB-4AB9-846A-4FC9120D8339}" dt="2020-03-26T14:27:15.114" v="72" actId="478"/>
          <ac:picMkLst>
            <pc:docMk/>
            <pc:sldMk cId="1812269631" sldId="280"/>
            <ac:picMk id="11" creationId="{4985ABA2-9AA3-490E-981B-3C2D66BD01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E410-0EA2-7B43-B072-A286EA94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9BEE8-C5C7-4E40-B36F-0AA5043D0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8C351-A9BC-8940-B513-7FCA3CAD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1940E-D198-9246-B012-18ADAE71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F64B-2A4A-BE40-B263-D73145D7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9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2418-94B4-5141-AE61-7C178A9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A4AE-CD44-1140-B7E4-DE27DA51C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E016-95BD-DE4A-8F28-F8A2F6F9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7EC6-0CDD-C144-8FB8-BA0DE2FE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3589B-8A4B-9143-BAB4-8D8207D6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F153F-D60C-C34C-9FDC-67F42228B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21C71-9B05-7343-AACD-CB3B6941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A453-AA57-EE49-9414-7C4FD0BA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F0BB-8C46-2444-A93E-84266D6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32CA-672C-744B-89F8-98804B01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B6F-2BB1-C34F-8AFE-B00D1E2A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8EDF-6544-7440-964C-172503C5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3DB4-67F1-914F-99AD-18C36BAE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B994-2B63-B44A-9863-47E5A2E1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004-BC17-FC47-9D0E-BD0CC8E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479A-0E11-0642-A65F-8395E6246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CC2E8-C4CC-CE42-BB8F-15F2AB88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9733-C229-8E49-BAAB-D5B2DDD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C02B-FC11-E249-838A-944D1043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91715-5C13-5F42-B871-D2BFA33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C62-D826-F14C-B1A6-13CF21AA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A975-AE96-CC47-8148-F03220893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FC7A-9234-0F42-AB9A-7AEE7192D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FA20F-E8B2-AA43-8B38-C0AF634A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D61CB-743A-D843-BDF0-A4654346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4B46C-6B24-CC48-AD97-EE61ABA4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46B3-A9FE-7B4A-8D1C-FD47C41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2348-3F68-964C-A761-AA483E03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5B1DF-1D32-334A-8EF4-3C942F31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CC680-F9C6-3541-90FD-008677F1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53CF4-3172-0943-924E-FB88F348E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A4E95-742B-904C-AECC-BC2779B0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4FC2-0D15-A643-889E-A3A270BA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475F6-41F1-D045-997B-4EDBC9CD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1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9FEB-6436-C24B-A446-D644543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1F1B8-3443-414B-9F8B-1012BDB9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FAA6B-100D-B249-BA14-9E5F6208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E09C-FE75-BC43-8622-BF659E6F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E6925-3581-D846-B90C-FE74B52F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0EF5A-BCC4-1D46-B121-67DCBFA6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DF6F-5D07-AD44-A832-CE622419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2CF9-A974-A340-AC97-F59D69F3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9F40-8E50-474C-9F34-9412E34E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A9C6C-2227-F341-BE25-F028C89EB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DB07E-A16C-8D4A-AA54-4A2B0C8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29BE-ABF7-524E-B2A4-9FDC8A95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6FF0B-1A57-E34F-9A99-0A978E15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5ABB-3BF5-934B-8206-18F5578E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84DF8-345B-C640-88AF-99CC365E7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EA5D-9A2E-634E-BE92-072CD8CFC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08E04-6BC0-A745-ABD2-7054B046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4E0D-7F84-1441-9F9B-6F75AFF5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1AD18-966D-A241-9CE5-C83C1CD8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01DE2-D274-A949-BB7F-767BA58D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56C19-21D5-2A4D-8FE6-047680CF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775B-A5A4-1948-8752-06D6C1BCA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9DF7-67F8-CA4F-AE2D-15E47FC8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D1F2-80F1-0541-8B3E-A90E94F8F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w.org/read-and-watch/plant-undateables-loneliest-plants-in-world" TargetMode="External"/><Relationship Id="rId2" Type="http://schemas.openxmlformats.org/officeDocument/2006/relationships/hyperlink" Target="https://www.wikihow.com/Make-a-Comic-Stri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stateoftheworldsplants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3AxsXNhhUc?feature=oembed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330F-72B9-0048-BD99-518A89294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KS3 Illustrating threats to plants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20CE4-A0F3-7245-A56C-A88C2226C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Instructions for pupils</a:t>
            </a:r>
          </a:p>
          <a:p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sz="1800" dirty="0">
                <a:latin typeface="Franklin Gothic Book"/>
                <a:ea typeface="+mn-lt"/>
                <a:cs typeface="+mn-lt"/>
              </a:rPr>
              <a:t>© Board of Trustees of the Royal Botanic Gardens, Kew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896AE-8549-44B7-9108-BD3320E66FEA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8BB63-A9FD-4D5B-A595-802507BC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21379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FF44-B950-5B44-B3A3-A7A738BD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998" y="84151"/>
            <a:ext cx="4952394" cy="1179931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738-03FE-A147-85DD-9D87500C3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011" y="1066795"/>
            <a:ext cx="7398014" cy="4205331"/>
          </a:xfrm>
          <a:ln w="2857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Now that you’ve learned lots about threats to plants, you’re ready to take on the challenge!</a:t>
            </a:r>
          </a:p>
          <a:p>
            <a:pPr marL="0" indent="0">
              <a:buNone/>
            </a:pPr>
            <a:endParaRPr lang="en-GB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Design a comic strip (drawn by hand or on computer) to increase awareness of different threats to temperate plants.</a:t>
            </a:r>
          </a:p>
          <a:p>
            <a:pPr marL="0" indent="0">
              <a:buNone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You can </a:t>
            </a:r>
            <a:r>
              <a:rPr lang="en-GB" sz="2000" b="1" dirty="0">
                <a:latin typeface="Franklin Gothic Book" panose="020B0503020102020204" pitchFamily="34" charset="0"/>
              </a:rPr>
              <a:t>either</a:t>
            </a:r>
            <a:r>
              <a:rPr lang="en-GB" sz="2000" dirty="0">
                <a:latin typeface="Franklin Gothic Book" panose="020B0503020102020204" pitchFamily="34" charset="0"/>
              </a:rPr>
              <a:t>:</a:t>
            </a: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Choose ONE temperate plant that is currently threatened and explain how and why that plant is threatened.</a:t>
            </a:r>
          </a:p>
          <a:p>
            <a:pPr marL="0" indent="0"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OR</a:t>
            </a: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Focus on the range of different ways a temperate plant could be threatened.</a:t>
            </a:r>
          </a:p>
          <a:p>
            <a:pPr marL="0" indent="0">
              <a:buNone/>
            </a:pPr>
            <a:endParaRPr lang="en-GB" sz="2000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0528A938-8C96-4C1B-9E4D-C33FA129F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2" y="241935"/>
            <a:ext cx="4041648" cy="49155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C6EE0B-3A4D-41D0-ABF2-1C8F1C72B580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610432-3E73-4EA5-90E9-A0131CBDC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1812269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513429" y="343055"/>
            <a:ext cx="10840371" cy="43513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Top tips</a:t>
            </a:r>
            <a:endParaRPr lang="en-GB" sz="2000" dirty="0">
              <a:latin typeface="Franklin Gothic Book" panose="020B0503020102020204" pitchFamily="34" charset="0"/>
            </a:endParaRPr>
          </a:p>
          <a:p>
            <a:r>
              <a:rPr lang="en-GB" sz="2000" dirty="0">
                <a:latin typeface="Franklin Gothic Book" panose="020B0503020102020204" pitchFamily="34" charset="0"/>
              </a:rPr>
              <a:t>Use books or the internet to find out about specific endangered temperate plants to feature in your comic.</a:t>
            </a:r>
          </a:p>
          <a:p>
            <a:r>
              <a:rPr lang="en-GB" sz="2000" dirty="0">
                <a:latin typeface="Franklin Gothic Book" panose="020B0503020102020204" pitchFamily="34" charset="0"/>
              </a:rPr>
              <a:t>Consider the tone of your comic; is it serious or light-hearted? Are you using comedy to engage people? Don’t forget that the main purpose of your comic is to educate, not simply amuse.</a:t>
            </a:r>
          </a:p>
          <a:p>
            <a:r>
              <a:rPr lang="en-GB" sz="2000" dirty="0">
                <a:latin typeface="Franklin Gothic Book" panose="020B0503020102020204" pitchFamily="34" charset="0"/>
              </a:rPr>
              <a:t>Use your imagination and be as creative as you like!</a:t>
            </a: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665C127-7940-4E23-9D4F-A321AA6D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64" y="2622030"/>
            <a:ext cx="7048500" cy="25320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9C8112-22C1-4601-8558-67F255081538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71E40-CF5A-4731-A99E-3211BE10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50186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419378" y="1331657"/>
            <a:ext cx="11353243" cy="364991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2200" dirty="0">
                <a:latin typeface="Franklin Gothic Book" panose="020B0503020102020204" pitchFamily="34" charset="0"/>
                <a:ea typeface="+mn-lt"/>
                <a:cs typeface="+mn-lt"/>
              </a:rPr>
              <a:t>How to make a comic strip</a:t>
            </a:r>
          </a:p>
          <a:p>
            <a:pPr algn="ctr">
              <a:buNone/>
            </a:pPr>
            <a:r>
              <a:rPr lang="en-GB" sz="2200" u="sng" dirty="0">
                <a:latin typeface="Franklin Gothic Book" panose="020B0503020102020204" pitchFamily="34" charset="0"/>
                <a:hlinkClick r:id="rId2"/>
              </a:rPr>
              <a:t>https://www.wikihow.com/Make-a-Comic-Strip</a:t>
            </a:r>
            <a:endParaRPr lang="en-GB" sz="2200" dirty="0">
              <a:latin typeface="Franklin Gothic Book" panose="020B0503020102020204" pitchFamily="34" charset="0"/>
              <a:cs typeface="Calibri"/>
            </a:endParaRPr>
          </a:p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GB" sz="2200" dirty="0">
                <a:latin typeface="Franklin Gothic Book" panose="020B0503020102020204" pitchFamily="34" charset="0"/>
              </a:rPr>
              <a:t>Kew – endangered plants</a:t>
            </a:r>
          </a:p>
          <a:p>
            <a:pPr marL="0" indent="0" algn="ctr">
              <a:buNone/>
            </a:pPr>
            <a:r>
              <a:rPr lang="en-GB" sz="2200" dirty="0">
                <a:latin typeface="Franklin Gothic Book" panose="020B0503020102020204" pitchFamily="34" charset="0"/>
                <a:hlinkClick r:id="rId3"/>
              </a:rPr>
              <a:t>https://www.kew.org/read-and-watch/plant-undateables-loneliest-plants-in-world</a:t>
            </a:r>
            <a:endParaRPr lang="en-GB" sz="2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GB" sz="2200" u="sng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GB" sz="2200" dirty="0">
                <a:latin typeface="Franklin Gothic Book" panose="020B0503020102020204" pitchFamily="34" charset="0"/>
              </a:rPr>
              <a:t>Kew report: State of the World’s Plants</a:t>
            </a:r>
          </a:p>
          <a:p>
            <a:pPr marL="0" indent="0" algn="ctr">
              <a:buNone/>
            </a:pPr>
            <a:r>
              <a:rPr lang="en-GB" sz="2200" dirty="0">
                <a:latin typeface="Franklin Gothic Book" panose="020B0503020102020204" pitchFamily="34" charset="0"/>
                <a:hlinkClick r:id="rId4"/>
              </a:rPr>
              <a:t>https://stateoftheworldsplants.org/</a:t>
            </a:r>
            <a:endParaRPr lang="en-GB" sz="2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GB" sz="220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C32A3-6B5D-4022-B479-FE90419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803" y="4669"/>
            <a:ext cx="4952394" cy="1179931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/>
              </a:rPr>
              <a:t>Useful links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E59CC3-24F3-4DFC-8B55-7744DC9B9787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D13CE-CE87-4600-9D9B-3A0197B71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145712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CD58F0D-A8D0-446F-953D-5D225376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009" y="1201900"/>
            <a:ext cx="4952394" cy="1179931"/>
          </a:xfrm>
        </p:spPr>
        <p:txBody>
          <a:bodyPr/>
          <a:lstStyle/>
          <a:p>
            <a:pPr algn="ctr"/>
            <a:r>
              <a:rPr lang="en-US" b="1">
                <a:latin typeface="Franklin Gothic Book"/>
              </a:rPr>
              <a:t>All done?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04AFE2-71DD-4060-8359-7545F67D6A18}"/>
              </a:ext>
            </a:extLst>
          </p:cNvPr>
          <p:cNvSpPr txBox="1">
            <a:spLocks/>
          </p:cNvSpPr>
          <p:nvPr/>
        </p:nvSpPr>
        <p:spPr>
          <a:xfrm>
            <a:off x="1192626" y="2094568"/>
            <a:ext cx="9806747" cy="298108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Well done for completing the challenge! </a:t>
            </a:r>
            <a:endParaRPr lang="en-US" sz="2200" dirty="0">
              <a:latin typeface="Franklin Gothic Book"/>
              <a:cs typeface="Calibri" panose="020F0502020204030204"/>
            </a:endParaRP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 hope you enjoyed learning about threats to plants.</a:t>
            </a: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Contact your teacher to let them know you are ready to submit your work to them.</a:t>
            </a:r>
          </a:p>
          <a:p>
            <a:pPr marL="0" indent="0">
              <a:buNone/>
            </a:pPr>
            <a:endParaRPr lang="en-GB" sz="2200" dirty="0">
              <a:cs typeface="Calibri" panose="020F0502020204030204"/>
            </a:endParaRPr>
          </a:p>
          <a:p>
            <a:pPr>
              <a:buNone/>
            </a:pPr>
            <a:endParaRPr lang="en-GB" sz="2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dirty="0"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82BE28-C6E9-49F9-A9B0-8BDA53D3E6B6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2A89B-C306-4A1F-9052-D7E0E60F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420795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4533-305B-C640-9128-AD8D85688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08" y="1283909"/>
            <a:ext cx="5148659" cy="3801599"/>
          </a:xfrm>
          <a:ln w="381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The world’s plants have never been in greater peril. If current trends continue, we will lose a plant species every day for the next 50 years.</a:t>
            </a: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One in five of the world’s plant species are threatened with extinction. However, education is a powerful tool in raising people's awareness of the scale of the problem and showing what they can do to help.</a:t>
            </a:r>
            <a:br>
              <a:rPr lang="en-GB" sz="2000" dirty="0">
                <a:latin typeface="Franklin Gothic Book" panose="020B0503020102020204" pitchFamily="34" charset="0"/>
              </a:rPr>
            </a:br>
            <a:r>
              <a:rPr lang="en-GB" sz="2000" dirty="0">
                <a:latin typeface="Franklin Gothic Book" panose="020B0503020102020204" pitchFamily="34" charset="0"/>
              </a:rPr>
              <a:t>​</a:t>
            </a:r>
            <a:br>
              <a:rPr lang="en-GB" sz="2000" dirty="0">
                <a:latin typeface="Franklin Gothic Book" panose="020B0503020102020204" pitchFamily="34" charset="0"/>
              </a:rPr>
            </a:br>
            <a:r>
              <a:rPr lang="en-GB" sz="2000" dirty="0">
                <a:latin typeface="Franklin Gothic Book" panose="020B0503020102020204" pitchFamily="34" charset="0"/>
              </a:rPr>
              <a:t>​​​​​​​</a:t>
            </a:r>
            <a:r>
              <a:rPr lang="en-GB" sz="2000" b="1" dirty="0">
                <a:latin typeface="Franklin Gothic Book" panose="020B0503020102020204" pitchFamily="34" charset="0"/>
              </a:rPr>
              <a:t>Watch this video to find out your challenge, then head to the next slide to take part in an activity and test your knowledge.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FE5B79-D194-4A50-B8EF-7B45D878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8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Illustrating threats to plants</a:t>
            </a:r>
          </a:p>
        </p:txBody>
      </p:sp>
      <p:pic>
        <p:nvPicPr>
          <p:cNvPr id="2" name="Online Media 1" title="Professor Buggs Endeavour Challenge B">
            <a:hlinkClick r:id="" action="ppaction://media"/>
            <a:extLst>
              <a:ext uri="{FF2B5EF4-FFF2-40B4-BE49-F238E27FC236}">
                <a16:creationId xmlns:a16="http://schemas.microsoft.com/office/drawing/2014/main" id="{3810190B-4B44-4E61-A7B2-A996EA6883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57875" y="1392140"/>
            <a:ext cx="6096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DC809F-ABBA-4E6A-ACD4-F0E085569B59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71582-1DE1-43A4-BC47-C6CE57051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26461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68" y="337393"/>
            <a:ext cx="3495614" cy="1088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1</a:t>
            </a:r>
            <a:r>
              <a:rPr lang="en-US" sz="3600" b="1" dirty="0">
                <a:latin typeface="Franklin Gothic Book" panose="020B0503020102020204" pitchFamily="34" charset="0"/>
              </a:rPr>
              <a:t> </a:t>
            </a:r>
            <a:br>
              <a:rPr lang="en-US" sz="3600" b="1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Watch and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446773"/>
            <a:ext cx="3421559" cy="36099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600" b="1" dirty="0">
                <a:latin typeface="Franklin Gothic Book" panose="020B0503020102020204" pitchFamily="34" charset="0"/>
              </a:rPr>
              <a:t>Did you know? </a:t>
            </a:r>
            <a:r>
              <a:rPr lang="en-GB" sz="2600" dirty="0">
                <a:latin typeface="Franklin Gothic Book" panose="020B0503020102020204" pitchFamily="34" charset="0"/>
              </a:rPr>
              <a:t>Many plants could become extinct before we even know they’re at risk, or sometimes, before they’re even discovered.  </a:t>
            </a:r>
            <a:endParaRPr lang="en-US" sz="26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2600" dirty="0">
                <a:latin typeface="Franklin Gothic Book" panose="020B0503020102020204" pitchFamily="34" charset="0"/>
              </a:rPr>
              <a:t>Watch the video to learn more and test your knowledge.</a:t>
            </a:r>
          </a:p>
          <a:p>
            <a:pPr marL="0" indent="0">
              <a:buNone/>
            </a:pPr>
            <a:endParaRPr lang="en-US" sz="2600" u="sng" dirty="0">
              <a:latin typeface="Franklin Gothic Book" panose="020B0503020102020204" pitchFamily="34" charset="0"/>
            </a:endParaRPr>
          </a:p>
        </p:txBody>
      </p:sp>
      <p:pic>
        <p:nvPicPr>
          <p:cNvPr id="6" name="Illustrating_threats_to_plants">
            <a:hlinkClick r:id="" action="ppaction://media"/>
            <a:extLst>
              <a:ext uri="{FF2B5EF4-FFF2-40B4-BE49-F238E27FC236}">
                <a16:creationId xmlns:a16="http://schemas.microsoft.com/office/drawing/2014/main" id="{0E89C0C6-99FD-4D64-B3F3-8C1B97D3A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3387" y="314325"/>
            <a:ext cx="8128000" cy="457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9705D4-FD40-4A73-B23C-DAF3481898FC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6A13E0-67D4-405F-8D57-5BAC9A84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4855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16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2:</a:t>
            </a:r>
            <a:br>
              <a:rPr lang="en-US" sz="3600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Threats to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78" y="1590780"/>
            <a:ext cx="10515600" cy="3497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You will need a piece of paper and a pen or pencil to take part in this activity 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Number the paper down one side 1 – 10 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Look at each of the following images. Write down what is happening in each image, and how this could be a threat to plants. </a:t>
            </a:r>
          </a:p>
          <a:p>
            <a:pPr marL="0" indent="0" algn="ctr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16BC8-C996-404B-8A79-11B54D8EB38C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29B2B-2D58-47BF-AF44-8BC2381FC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26175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unset over a fire&#10;&#10;Description automatically generated">
            <a:extLst>
              <a:ext uri="{FF2B5EF4-FFF2-40B4-BE49-F238E27FC236}">
                <a16:creationId xmlns:a16="http://schemas.microsoft.com/office/drawing/2014/main" id="{4155353B-F718-4D27-975B-75F05579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94" y="208794"/>
            <a:ext cx="5368185" cy="3568076"/>
          </a:xfrm>
        </p:spPr>
      </p:pic>
      <p:pic>
        <p:nvPicPr>
          <p:cNvPr id="21" name="Picture 20" descr="A picture containing grass, sitting, building, small&#10;&#10;Description automatically generated">
            <a:extLst>
              <a:ext uri="{FF2B5EF4-FFF2-40B4-BE49-F238E27FC236}">
                <a16:creationId xmlns:a16="http://schemas.microsoft.com/office/drawing/2014/main" id="{549E5D49-8095-407A-9D22-F86A68DD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252" y="1630017"/>
            <a:ext cx="5560802" cy="34109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1211906" y="44508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10792734" y="1807142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BEF469-C063-4D15-B915-6CB66ADF59E2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8F877-3774-4197-ACE1-911D18F34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276526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running through a window&#10;&#10;Description automatically generated">
            <a:extLst>
              <a:ext uri="{FF2B5EF4-FFF2-40B4-BE49-F238E27FC236}">
                <a16:creationId xmlns:a16="http://schemas.microsoft.com/office/drawing/2014/main" id="{34A39B5D-E959-4A47-91BF-13C032DD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4" y="511171"/>
            <a:ext cx="5512693" cy="3470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42EE1-5734-9342-A47B-6CB516A7E590}"/>
              </a:ext>
            </a:extLst>
          </p:cNvPr>
          <p:cNvSpPr/>
          <p:nvPr/>
        </p:nvSpPr>
        <p:spPr>
          <a:xfrm>
            <a:off x="765249" y="64830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002796E8-EF76-BD48-86B0-EE154EE6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53" y="1689849"/>
            <a:ext cx="5555929" cy="34514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966B43-2F5C-B642-826C-2EB155C35E7A}"/>
              </a:ext>
            </a:extLst>
          </p:cNvPr>
          <p:cNvSpPr/>
          <p:nvPr/>
        </p:nvSpPr>
        <p:spPr>
          <a:xfrm>
            <a:off x="10876278" y="173580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CBAEC-C71C-4657-82D5-6BC3A25A8183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CB9165-4CC8-42D3-BD45-926F3C5FD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219596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food, looking, photo, sitting&#10;&#10;Description automatically generated">
            <a:extLst>
              <a:ext uri="{FF2B5EF4-FFF2-40B4-BE49-F238E27FC236}">
                <a16:creationId xmlns:a16="http://schemas.microsoft.com/office/drawing/2014/main" id="{B74FDE4F-B76B-45FF-86A2-A0DBA5BAD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37" y="263567"/>
            <a:ext cx="5522156" cy="3543119"/>
          </a:xfrm>
        </p:spPr>
      </p:pic>
      <p:pic>
        <p:nvPicPr>
          <p:cNvPr id="15" name="Picture 14" descr="A picture containing train, grass, photo, window&#10;&#10;Description automatically generated">
            <a:extLst>
              <a:ext uri="{FF2B5EF4-FFF2-40B4-BE49-F238E27FC236}">
                <a16:creationId xmlns:a16="http://schemas.microsoft.com/office/drawing/2014/main" id="{49A95497-1209-4D42-B56D-069BEF5C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64" y="1622497"/>
            <a:ext cx="5880861" cy="3613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691841" y="462350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10771275" y="1650405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AC6C5C-0F81-45F8-B570-0EA43D688062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E1763-DD2C-4281-8C54-35EB32044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31693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cow, outdoor, bovine&#10;&#10;Description automatically generated">
            <a:extLst>
              <a:ext uri="{FF2B5EF4-FFF2-40B4-BE49-F238E27FC236}">
                <a16:creationId xmlns:a16="http://schemas.microsoft.com/office/drawing/2014/main" id="{1391E89D-9B99-CE4E-88D3-CE2544A1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7" y="322163"/>
            <a:ext cx="5672205" cy="3534220"/>
          </a:xfrm>
          <a:prstGeom prst="rect">
            <a:avLst/>
          </a:prstGeom>
        </p:spPr>
      </p:pic>
      <p:pic>
        <p:nvPicPr>
          <p:cNvPr id="5" name="Picture 4" descr="A picture containing outdoor, water, photo, river&#10;&#10;Description automatically generated">
            <a:extLst>
              <a:ext uri="{FF2B5EF4-FFF2-40B4-BE49-F238E27FC236}">
                <a16:creationId xmlns:a16="http://schemas.microsoft.com/office/drawing/2014/main" id="{CC4C73B1-47D0-F74D-A484-D0C2F598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441" y="1641509"/>
            <a:ext cx="6028337" cy="3534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27BA6C-8D9D-2F4A-83C6-45FB07083282}"/>
              </a:ext>
            </a:extLst>
          </p:cNvPr>
          <p:cNvSpPr/>
          <p:nvPr/>
        </p:nvSpPr>
        <p:spPr>
          <a:xfrm>
            <a:off x="10815348" y="168227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5B855-0CF6-3D45-9863-3B5BA1D90BC8}"/>
              </a:ext>
            </a:extLst>
          </p:cNvPr>
          <p:cNvSpPr/>
          <p:nvPr/>
        </p:nvSpPr>
        <p:spPr>
          <a:xfrm>
            <a:off x="625086" y="38425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EBBCA5-FC49-4765-9749-0B6560FFD404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246E9-5DE2-413C-AFFD-D520D6CEC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1222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indow, car, mountain, view&#10;&#10;Description automatically generated">
            <a:extLst>
              <a:ext uri="{FF2B5EF4-FFF2-40B4-BE49-F238E27FC236}">
                <a16:creationId xmlns:a16="http://schemas.microsoft.com/office/drawing/2014/main" id="{340E3A25-23B5-436C-B0FF-48F6DC9FF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0" y="338435"/>
            <a:ext cx="6056712" cy="3587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845694" y="54715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pic>
        <p:nvPicPr>
          <p:cNvPr id="17" name="Picture 16" descr="A group of people sitting on the side of a mountain&#10;&#10;Description automatically generated">
            <a:extLst>
              <a:ext uri="{FF2B5EF4-FFF2-40B4-BE49-F238E27FC236}">
                <a16:creationId xmlns:a16="http://schemas.microsoft.com/office/drawing/2014/main" id="{8B1ED94D-FB30-4259-B3FB-09FE4DAFF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024" y="1631750"/>
            <a:ext cx="5821958" cy="34781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6695741" y="1747475"/>
            <a:ext cx="8486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D2CAF-D6E6-4351-881A-E7B786A2BC01}"/>
              </a:ext>
            </a:extLst>
          </p:cNvPr>
          <p:cNvSpPr/>
          <p:nvPr/>
        </p:nvSpPr>
        <p:spPr>
          <a:xfrm>
            <a:off x="-16566" y="5349875"/>
            <a:ext cx="12208565" cy="1508125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5ED01-6E50-4F8F-BF1E-8BA88BA26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0" y="5453578"/>
            <a:ext cx="2965980" cy="1305031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6762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4874f941-1732-4aa1-804a-4f99632a5909" ContentTypeId="0x0101002ADAC5ABC13B4895A7CAFA92DCA0F6A700840D38A759864E85A73A3BDD238BB33D00E9B03A4DCD984F64937D61C9BDF9103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RBG Kew Team Document" ma:contentTypeID="0x0101002ADAC5ABC13B4895A7CAFA92DCA0F6A700840D38A759864E85A73A3BDD238BB33D00E9B03A4DCD984F64937D61C9BDF91031007A9E886CD854524E92328AC40E2734C9" ma:contentTypeVersion="10" ma:contentTypeDescription="RBG Kew Team Document" ma:contentTypeScope="" ma:versionID="7f04fa0a0f12ed3a29114b36005bb7cb">
  <xsd:schema xmlns:xsd="http://www.w3.org/2001/XMLSchema" xmlns:xs="http://www.w3.org/2001/XMLSchema" xmlns:p="http://schemas.microsoft.com/office/2006/metadata/properties" xmlns:ns2="150f78d0-e5c4-40ba-9879-1115501c63e5" targetNamespace="http://schemas.microsoft.com/office/2006/metadata/properties" ma:root="true" ma:fieldsID="0dd3323f99a8bd0894a6ba06ad866b50" ns2:_="">
    <xsd:import namespace="150f78d0-e5c4-40ba-9879-1115501c63e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ontentcategory" minOccurs="0"/>
                <xsd:element ref="ns2:Securityclassification" minOccurs="0"/>
                <xsd:element ref="ns2:Handlinginstructions" minOccurs="0"/>
                <xsd:element ref="ns2:Relatedcontent" minOccurs="0"/>
                <xsd:element ref="ns2:Originallocationreference" minOccurs="0"/>
                <xsd:element ref="ns2:OriginalAuthor" minOccurs="0"/>
                <xsd:element ref="ns2:OriginalCreatedDate" minOccurs="0"/>
                <xsd:element ref="ns2:a9dcef333f334debab9d38dc73cb47a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f78d0-e5c4-40ba-9879-1115501c63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ntentcategory" ma:index="11" nillable="true" ma:displayName="Content Category" ma:description="Content category used for search and categorisation purposes." ma:format="Dropdown" ma:internalName="Contentcategory">
      <xsd:simpleType>
        <xsd:restriction base="dms:Choice">
          <xsd:enumeration value="Policy"/>
          <xsd:enumeration value="Procedure"/>
          <xsd:enumeration value="Contract"/>
          <xsd:enumeration value="Meeting"/>
          <xsd:enumeration value="Health and Safety"/>
          <xsd:enumeration value="HR"/>
          <xsd:enumeration value="Project Management"/>
          <xsd:enumeration value="Finance"/>
          <xsd:enumeration value="Procurement"/>
          <xsd:enumeration value="Research"/>
          <xsd:enumeration value="Administration"/>
          <xsd:enumeration value="Correspondence"/>
          <xsd:enumeration value="Management"/>
          <xsd:enumeration value="Design and Plans"/>
          <xsd:enumeration value="Reports"/>
          <xsd:enumeration value="Publicity"/>
        </xsd:restriction>
      </xsd:simpleType>
    </xsd:element>
    <xsd:element name="Securityclassification" ma:index="12" nillable="true" ma:displayName="Security Classification" ma:description="Choice of security classification" ma:format="Dropdown" ma:internalName="Securityclassification">
      <xsd:simpleType>
        <xsd:restriction base="dms:Choice">
          <xsd:enumeration value="Official"/>
          <xsd:enumeration value="Official-Sensitive"/>
          <xsd:enumeration value="Official-Sensitive[COMMERCIAL]"/>
          <xsd:enumeration value="Official-Sensitive[LOCSEN]"/>
          <xsd:enumeration value="Official-Sensitive[PERSONAL]"/>
          <xsd:enumeration value="Secret"/>
          <xsd:enumeration value="Top Secret"/>
        </xsd:restriction>
      </xsd:simpleType>
    </xsd:element>
    <xsd:element name="Handlinginstructions" ma:index="13" nillable="true" ma:displayName="Handling Instructions" ma:description="" ma:internalName="Handlinginstructions">
      <xsd:simpleType>
        <xsd:restriction base="dms:Note">
          <xsd:maxLength value="255"/>
        </xsd:restriction>
      </xsd:simpleType>
    </xsd:element>
    <xsd:element name="Relatedcontent" ma:index="14" nillable="true" ma:displayName="Related Content" ma:description="" ma:internalName="Relatedcontent">
      <xsd:simpleType>
        <xsd:restriction base="dms:Text"/>
      </xsd:simpleType>
    </xsd:element>
    <xsd:element name="Originallocationreference" ma:index="15" nillable="true" ma:displayName="Original Location Reference" ma:default="Formal Learning" ma:description="" ma:internalName="Originallocationreference">
      <xsd:simpleType>
        <xsd:restriction base="dms:Text"/>
      </xsd:simpleType>
    </xsd:element>
    <xsd:element name="OriginalAuthor" ma:index="16" nillable="true" ma:displayName="Original Author" ma:list="UserInfo" ma:SharePointGroup="0" ma:internalName="Original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iginalCreatedDate" ma:index="17" nillable="true" ma:displayName="Original Created Date" ma:default="[today]" ma:format="DateOnly" ma:internalName="OriginalCreatedDate">
      <xsd:simpleType>
        <xsd:restriction base="dms:DateTime"/>
      </xsd:simpleType>
    </xsd:element>
    <xsd:element name="a9dcef333f334debab9d38dc73cb47a7" ma:index="18" nillable="true" ma:taxonomy="true" ma:internalName="a9dcef333f334debab9d38dc73cb47a7" ma:taxonomyFieldName="KewRBGFileplanreference" ma:displayName="File Plan Reference" ma:readOnly="false" ma:default="" ma:fieldId="{a9dcef33-3f33-4deb-ab9d-38dc73cb47a7}" ma:sspId="4874f941-1732-4aa1-804a-4f99632a5909" ma:termSetId="81cf162c-788c-4cf4-84a1-1df2b6eb51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description="" ma:hidden="true" ma:list="{ea2942ce-73db-47b0-a424-13418e3e8ae5}" ma:internalName="TaxCatchAll" ma:showField="CatchAllData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description="" ma:hidden="true" ma:list="{ea2942ce-73db-47b0-a424-13418e3e8ae5}" ma:internalName="TaxCatchAllLabel" ma:readOnly="true" ma:showField="CatchAllDataLabel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0f78d0-e5c4-40ba-9879-1115501c63e5"/>
    <Contentcategory xmlns="150f78d0-e5c4-40ba-9879-1115501c63e5" xsi:nil="true"/>
    <Securityclassification xmlns="150f78d0-e5c4-40ba-9879-1115501c63e5" xsi:nil="true"/>
    <a9dcef333f334debab9d38dc73cb47a7 xmlns="150f78d0-e5c4-40ba-9879-1115501c63e5">
      <Terms xmlns="http://schemas.microsoft.com/office/infopath/2007/PartnerControls"/>
    </a9dcef333f334debab9d38dc73cb47a7>
    <Relatedcontent xmlns="150f78d0-e5c4-40ba-9879-1115501c63e5" xsi:nil="true"/>
    <OriginalAuthor xmlns="150f78d0-e5c4-40ba-9879-1115501c63e5">
      <UserInfo>
        <DisplayName/>
        <AccountId xsi:nil="true"/>
        <AccountType/>
      </UserInfo>
    </OriginalAuthor>
    <Originallocationreference xmlns="150f78d0-e5c4-40ba-9879-1115501c63e5">Formal Learning</Originallocationreference>
    <OriginalCreatedDate xmlns="150f78d0-e5c4-40ba-9879-1115501c63e5">2020-03-19T11:31:27+00:00</OriginalCreatedDate>
    <Handlinginstructions xmlns="150f78d0-e5c4-40ba-9879-1115501c63e5" xsi:nil="true"/>
    <_dlc_DocId xmlns="150f78d0-e5c4-40ba-9879-1115501c63e5">TM70-1835553145-9691</_dlc_DocId>
    <_dlc_DocIdUrl xmlns="150f78d0-e5c4-40ba-9879-1115501c63e5">
      <Url>https://rbgkew.sharepoint.com/Sites/TM70/_layouts/15/DocIdRedir.aspx?ID=TM70-1835553145-9691</Url>
      <Description>TM70-1835553145-9691</Description>
    </_dlc_DocIdUrl>
  </documentManagement>
</p:properties>
</file>

<file path=customXml/itemProps1.xml><?xml version="1.0" encoding="utf-8"?>
<ds:datastoreItem xmlns:ds="http://schemas.openxmlformats.org/officeDocument/2006/customXml" ds:itemID="{2A708910-C39D-4CCD-B39C-765ACBE9FF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2B9104-8A92-4981-976B-7B7ADC232B8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56E3307-FE42-45E7-BF6D-2A4D1CFA1FD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66DC79D-ED17-4DD1-B29E-80F7991C7C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0f78d0-e5c4-40ba-9879-1115501c6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EF31C47F-0715-41EB-A25D-7867F0E747A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50f78d0-e5c4-40ba-9879-1115501c63e5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466</Words>
  <Application>Microsoft Office PowerPoint</Application>
  <PresentationFormat>Widescreen</PresentationFormat>
  <Paragraphs>59</Paragraphs>
  <Slides>13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Franklin Gothic Book</vt:lpstr>
      <vt:lpstr>Office Theme</vt:lpstr>
      <vt:lpstr>KS3 Illustrating threats to plants</vt:lpstr>
      <vt:lpstr>Illustrating threats to plants</vt:lpstr>
      <vt:lpstr>Activity 1  Watch and learn</vt:lpstr>
      <vt:lpstr>Activity 2: Threats to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PowerPoint Presentation</vt:lpstr>
      <vt:lpstr>Useful links</vt:lpstr>
      <vt:lpstr>All done?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challenge title</dc:title>
  <dc:creator>Kristy Rogers</dc:creator>
  <cp:lastModifiedBy>Kate Graham</cp:lastModifiedBy>
  <cp:revision>123</cp:revision>
  <dcterms:created xsi:type="dcterms:W3CDTF">2020-03-19T11:19:37Z</dcterms:created>
  <dcterms:modified xsi:type="dcterms:W3CDTF">2020-03-26T16:08:48Z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0x0101002ADAC5ABC13B4895A7CAFA92DCA0F6A700840D38A759864E85A73A3BDD238BB33D00E9B03A4DCD984F64937D61C9BDF91031007A9E886CD854524E92328AC40E2734C9</vt:lpwstr>
  </property>
  <property fmtid="{D5CDD505-2E9C-101B-9397-08002B2CF9AE}" pid="3" name="_dlc_DocIdItemGuid">
    <vt:lpwstr>bb061edc-bcfa-466c-b064-e2bd8c66fb91</vt:lpwstr>
  </property>
  <property fmtid="{D5CDD505-2E9C-101B-9397-08002B2CF9AE}" pid="4" name="KewRBGFileplanreference">
    <vt:lpwstr/>
  </property>
</Properties>
</file>