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6"/>
  </p:sldMasterIdLst>
  <p:sldIdLst>
    <p:sldId id="256" r:id="rId7"/>
    <p:sldId id="257" r:id="rId8"/>
    <p:sldId id="259" r:id="rId9"/>
    <p:sldId id="263" r:id="rId10"/>
    <p:sldId id="264" r:id="rId11"/>
    <p:sldId id="278" r:id="rId12"/>
    <p:sldId id="266" r:id="rId13"/>
    <p:sldId id="279" r:id="rId14"/>
    <p:sldId id="269" r:id="rId15"/>
    <p:sldId id="260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Nenadic" initials="MN" lastIdx="1" clrIdx="0">
    <p:extLst>
      <p:ext uri="{19B8F6BF-5375-455C-9EA6-DF929625EA0E}">
        <p15:presenceInfo xmlns:p15="http://schemas.microsoft.com/office/powerpoint/2012/main" userId="S::M.Nenadic@kew.org::d5d7413a-5b3d-4f80-ac7e-26f4145a288b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8F6C21D-CCDC-2B45-B2DA-D78ADCB7F24D}" v="22" dt="2020-03-26T08:19:20.506"/>
    <p1510:client id="{41E08F9D-C943-476F-97ED-B02882F3202B}" v="8" dt="2020-03-26T14:37:06.29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981"/>
    <p:restoredTop sz="94694"/>
  </p:normalViewPr>
  <p:slideViewPr>
    <p:cSldViewPr snapToGrid="0" snapToObjects="1">
      <p:cViewPr varScale="1">
        <p:scale>
          <a:sx n="67" d="100"/>
          <a:sy n="67" d="100"/>
        </p:scale>
        <p:origin x="68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risty Rogers" userId="8af3b6b0-80c4-439f-a0a8-dfddbfdd7944" providerId="ADAL" clId="{28F6C21D-CCDC-2B45-B2DA-D78ADCB7F24D}"/>
    <pc:docChg chg="custSel addSld modSld">
      <pc:chgData name="Kristy Rogers" userId="8af3b6b0-80c4-439f-a0a8-dfddbfdd7944" providerId="ADAL" clId="{28F6C21D-CCDC-2B45-B2DA-D78ADCB7F24D}" dt="2020-03-26T08:19:30.444" v="94" actId="2711"/>
      <pc:docMkLst>
        <pc:docMk/>
      </pc:docMkLst>
      <pc:sldChg chg="modTransition">
        <pc:chgData name="Kristy Rogers" userId="8af3b6b0-80c4-439f-a0a8-dfddbfdd7944" providerId="ADAL" clId="{28F6C21D-CCDC-2B45-B2DA-D78ADCB7F24D}" dt="2020-03-26T08:04:02.155" v="0"/>
        <pc:sldMkLst>
          <pc:docMk/>
          <pc:sldMk cId="3213794282" sldId="256"/>
        </pc:sldMkLst>
      </pc:sldChg>
      <pc:sldChg chg="addSp delSp modSp">
        <pc:chgData name="Kristy Rogers" userId="8af3b6b0-80c4-439f-a0a8-dfddbfdd7944" providerId="ADAL" clId="{28F6C21D-CCDC-2B45-B2DA-D78ADCB7F24D}" dt="2020-03-26T08:19:30.444" v="94" actId="2711"/>
        <pc:sldMkLst>
          <pc:docMk/>
          <pc:sldMk cId="1474748362" sldId="260"/>
        </pc:sldMkLst>
        <pc:spChg chg="mod">
          <ac:chgData name="Kristy Rogers" userId="8af3b6b0-80c4-439f-a0a8-dfddbfdd7944" providerId="ADAL" clId="{28F6C21D-CCDC-2B45-B2DA-D78ADCB7F24D}" dt="2020-03-26T08:19:30.444" v="94" actId="2711"/>
          <ac:spMkLst>
            <pc:docMk/>
            <pc:sldMk cId="1474748362" sldId="260"/>
            <ac:spMk id="3" creationId="{6A6D8738-03FE-A147-85DD-9D87500C3866}"/>
          </ac:spMkLst>
        </pc:spChg>
        <pc:spChg chg="add">
          <ac:chgData name="Kristy Rogers" userId="8af3b6b0-80c4-439f-a0a8-dfddbfdd7944" providerId="ADAL" clId="{28F6C21D-CCDC-2B45-B2DA-D78ADCB7F24D}" dt="2020-03-26T08:19:20.506" v="93"/>
          <ac:spMkLst>
            <pc:docMk/>
            <pc:sldMk cId="1474748362" sldId="260"/>
            <ac:spMk id="6" creationId="{90F3631E-EE7E-A142-9963-836A23F97CC1}"/>
          </ac:spMkLst>
        </pc:spChg>
        <pc:picChg chg="del">
          <ac:chgData name="Kristy Rogers" userId="8af3b6b0-80c4-439f-a0a8-dfddbfdd7944" providerId="ADAL" clId="{28F6C21D-CCDC-2B45-B2DA-D78ADCB7F24D}" dt="2020-03-26T08:19:19.763" v="92" actId="478"/>
          <ac:picMkLst>
            <pc:docMk/>
            <pc:sldMk cId="1474748362" sldId="260"/>
            <ac:picMk id="5" creationId="{E786DA75-15CE-D14C-A084-66301F4F7183}"/>
          </ac:picMkLst>
        </pc:picChg>
        <pc:picChg chg="add">
          <ac:chgData name="Kristy Rogers" userId="8af3b6b0-80c4-439f-a0a8-dfddbfdd7944" providerId="ADAL" clId="{28F6C21D-CCDC-2B45-B2DA-D78ADCB7F24D}" dt="2020-03-26T08:19:20.506" v="93"/>
          <ac:picMkLst>
            <pc:docMk/>
            <pc:sldMk cId="1474748362" sldId="260"/>
            <ac:picMk id="7" creationId="{A93C5234-FB06-724F-8267-5ADFA82AB304}"/>
          </ac:picMkLst>
        </pc:picChg>
        <pc:picChg chg="mod">
          <ac:chgData name="Kristy Rogers" userId="8af3b6b0-80c4-439f-a0a8-dfddbfdd7944" providerId="ADAL" clId="{28F6C21D-CCDC-2B45-B2DA-D78ADCB7F24D}" dt="2020-03-26T08:19:18.707" v="91" actId="1076"/>
          <ac:picMkLst>
            <pc:docMk/>
            <pc:sldMk cId="1474748362" sldId="260"/>
            <ac:picMk id="11" creationId="{4985ABA2-9AA3-490E-981B-3C2D66BD0185}"/>
          </ac:picMkLst>
        </pc:picChg>
      </pc:sldChg>
      <pc:sldChg chg="addSp delSp modSp">
        <pc:chgData name="Kristy Rogers" userId="8af3b6b0-80c4-439f-a0a8-dfddbfdd7944" providerId="ADAL" clId="{28F6C21D-CCDC-2B45-B2DA-D78ADCB7F24D}" dt="2020-03-26T08:15:16.596" v="21" actId="1076"/>
        <pc:sldMkLst>
          <pc:docMk/>
          <pc:sldMk cId="2765264436" sldId="264"/>
        </pc:sldMkLst>
        <pc:spChg chg="add">
          <ac:chgData name="Kristy Rogers" userId="8af3b6b0-80c4-439f-a0a8-dfddbfdd7944" providerId="ADAL" clId="{28F6C21D-CCDC-2B45-B2DA-D78ADCB7F24D}" dt="2020-03-26T08:05:03.077" v="14"/>
          <ac:spMkLst>
            <pc:docMk/>
            <pc:sldMk cId="2765264436" sldId="264"/>
            <ac:spMk id="11" creationId="{BC977B7F-4601-F647-8153-72E133A9A984}"/>
          </ac:spMkLst>
        </pc:spChg>
        <pc:spChg chg="mod">
          <ac:chgData name="Kristy Rogers" userId="8af3b6b0-80c4-439f-a0a8-dfddbfdd7944" providerId="ADAL" clId="{28F6C21D-CCDC-2B45-B2DA-D78ADCB7F24D}" dt="2020-03-26T08:15:16.596" v="21" actId="1076"/>
          <ac:spMkLst>
            <pc:docMk/>
            <pc:sldMk cId="2765264436" sldId="264"/>
            <ac:spMk id="12" creationId="{C5C2EA28-B36F-4151-A601-EEA400E8F1A9}"/>
          </ac:spMkLst>
        </pc:spChg>
        <pc:spChg chg="del">
          <ac:chgData name="Kristy Rogers" userId="8af3b6b0-80c4-439f-a0a8-dfddbfdd7944" providerId="ADAL" clId="{28F6C21D-CCDC-2B45-B2DA-D78ADCB7F24D}" dt="2020-03-26T08:04:31.810" v="5"/>
          <ac:spMkLst>
            <pc:docMk/>
            <pc:sldMk cId="2765264436" sldId="264"/>
            <ac:spMk id="22" creationId="{82E5B21A-E7CB-4F32-A609-01BAC83142C5}"/>
          </ac:spMkLst>
        </pc:spChg>
        <pc:spChg chg="del">
          <ac:chgData name="Kristy Rogers" userId="8af3b6b0-80c4-439f-a0a8-dfddbfdd7944" providerId="ADAL" clId="{28F6C21D-CCDC-2B45-B2DA-D78ADCB7F24D}" dt="2020-03-26T08:04:31.810" v="5"/>
          <ac:spMkLst>
            <pc:docMk/>
            <pc:sldMk cId="2765264436" sldId="264"/>
            <ac:spMk id="23" creationId="{2B8C219A-6B25-497E-9D97-6934D8D37735}"/>
          </ac:spMkLst>
        </pc:spChg>
        <pc:picChg chg="mod">
          <ac:chgData name="Kristy Rogers" userId="8af3b6b0-80c4-439f-a0a8-dfddbfdd7944" providerId="ADAL" clId="{28F6C21D-CCDC-2B45-B2DA-D78ADCB7F24D}" dt="2020-03-26T08:15:13.692" v="20" actId="1076"/>
          <ac:picMkLst>
            <pc:docMk/>
            <pc:sldMk cId="2765264436" sldId="264"/>
            <ac:picMk id="13" creationId="{4155353B-F718-4D27-975B-75F05579BC4C}"/>
          </ac:picMkLst>
        </pc:picChg>
        <pc:picChg chg="add">
          <ac:chgData name="Kristy Rogers" userId="8af3b6b0-80c4-439f-a0a8-dfddbfdd7944" providerId="ADAL" clId="{28F6C21D-CCDC-2B45-B2DA-D78ADCB7F24D}" dt="2020-03-26T08:05:03.077" v="14"/>
          <ac:picMkLst>
            <pc:docMk/>
            <pc:sldMk cId="2765264436" sldId="264"/>
            <ac:picMk id="14" creationId="{9886DC8E-92B8-3A4E-9BB9-21C5120A83B9}"/>
          </ac:picMkLst>
        </pc:picChg>
        <pc:picChg chg="mod">
          <ac:chgData name="Kristy Rogers" userId="8af3b6b0-80c4-439f-a0a8-dfddbfdd7944" providerId="ADAL" clId="{28F6C21D-CCDC-2B45-B2DA-D78ADCB7F24D}" dt="2020-03-26T08:15:12.460" v="19" actId="1076"/>
          <ac:picMkLst>
            <pc:docMk/>
            <pc:sldMk cId="2765264436" sldId="264"/>
            <ac:picMk id="21" creationId="{549E5D49-8095-407A-9D22-F86A68DD1786}"/>
          </ac:picMkLst>
        </pc:picChg>
        <pc:picChg chg="del mod">
          <ac:chgData name="Kristy Rogers" userId="8af3b6b0-80c4-439f-a0a8-dfddbfdd7944" providerId="ADAL" clId="{28F6C21D-CCDC-2B45-B2DA-D78ADCB7F24D}" dt="2020-03-26T08:04:31.810" v="5"/>
          <ac:picMkLst>
            <pc:docMk/>
            <pc:sldMk cId="2765264436" sldId="264"/>
            <ac:picMk id="25" creationId="{E1A47AE4-95CF-4D18-AD5E-04233A34CC1F}"/>
          </ac:picMkLst>
        </pc:picChg>
        <pc:picChg chg="del">
          <ac:chgData name="Kristy Rogers" userId="8af3b6b0-80c4-439f-a0a8-dfddbfdd7944" providerId="ADAL" clId="{28F6C21D-CCDC-2B45-B2DA-D78ADCB7F24D}" dt="2020-03-26T08:04:31.810" v="5"/>
          <ac:picMkLst>
            <pc:docMk/>
            <pc:sldMk cId="2765264436" sldId="264"/>
            <ac:picMk id="27" creationId="{118C16A3-1E34-483F-B86F-FCDAAB604D20}"/>
          </ac:picMkLst>
        </pc:picChg>
      </pc:sldChg>
      <pc:sldChg chg="addSp delSp modSp">
        <pc:chgData name="Kristy Rogers" userId="8af3b6b0-80c4-439f-a0a8-dfddbfdd7944" providerId="ADAL" clId="{28F6C21D-CCDC-2B45-B2DA-D78ADCB7F24D}" dt="2020-03-26T08:15:54.325" v="39" actId="1076"/>
        <pc:sldMkLst>
          <pc:docMk/>
          <pc:sldMk cId="3316936204" sldId="266"/>
        </pc:sldMkLst>
        <pc:spChg chg="mod">
          <ac:chgData name="Kristy Rogers" userId="8af3b6b0-80c4-439f-a0a8-dfddbfdd7944" providerId="ADAL" clId="{28F6C21D-CCDC-2B45-B2DA-D78ADCB7F24D}" dt="2020-03-26T08:15:49.077" v="35" actId="1076"/>
          <ac:spMkLst>
            <pc:docMk/>
            <pc:sldMk cId="3316936204" sldId="266"/>
            <ac:spMk id="10" creationId="{DA2B92CF-662A-43DB-85DD-B37FC8F99F3E}"/>
          </ac:spMkLst>
        </pc:spChg>
        <pc:spChg chg="add">
          <ac:chgData name="Kristy Rogers" userId="8af3b6b0-80c4-439f-a0a8-dfddbfdd7944" providerId="ADAL" clId="{28F6C21D-CCDC-2B45-B2DA-D78ADCB7F24D}" dt="2020-03-26T08:15:42.375" v="31"/>
          <ac:spMkLst>
            <pc:docMk/>
            <pc:sldMk cId="3316936204" sldId="266"/>
            <ac:spMk id="11" creationId="{DF5515BB-B127-8B4C-B57B-9D87B283E34C}"/>
          </ac:spMkLst>
        </pc:spChg>
        <pc:spChg chg="mod">
          <ac:chgData name="Kristy Rogers" userId="8af3b6b0-80c4-439f-a0a8-dfddbfdd7944" providerId="ADAL" clId="{28F6C21D-CCDC-2B45-B2DA-D78ADCB7F24D}" dt="2020-03-26T08:15:54.325" v="39" actId="1076"/>
          <ac:spMkLst>
            <pc:docMk/>
            <pc:sldMk cId="3316936204" sldId="266"/>
            <ac:spMk id="12" creationId="{C5C2EA28-B36F-4151-A601-EEA400E8F1A9}"/>
          </ac:spMkLst>
        </pc:spChg>
        <pc:spChg chg="del">
          <ac:chgData name="Kristy Rogers" userId="8af3b6b0-80c4-439f-a0a8-dfddbfdd7944" providerId="ADAL" clId="{28F6C21D-CCDC-2B45-B2DA-D78ADCB7F24D}" dt="2020-03-26T08:04:45.863" v="9"/>
          <ac:spMkLst>
            <pc:docMk/>
            <pc:sldMk cId="3316936204" sldId="266"/>
            <ac:spMk id="16" creationId="{C1F875A5-A318-434C-902F-DA11725C1D5B}"/>
          </ac:spMkLst>
        </pc:spChg>
        <pc:spChg chg="del">
          <ac:chgData name="Kristy Rogers" userId="8af3b6b0-80c4-439f-a0a8-dfddbfdd7944" providerId="ADAL" clId="{28F6C21D-CCDC-2B45-B2DA-D78ADCB7F24D}" dt="2020-03-26T08:04:45.863" v="9"/>
          <ac:spMkLst>
            <pc:docMk/>
            <pc:sldMk cId="3316936204" sldId="266"/>
            <ac:spMk id="17" creationId="{C8A0F58A-3976-4942-B6C7-CB4148F22EBF}"/>
          </ac:spMkLst>
        </pc:spChg>
        <pc:picChg chg="mod">
          <ac:chgData name="Kristy Rogers" userId="8af3b6b0-80c4-439f-a0a8-dfddbfdd7944" providerId="ADAL" clId="{28F6C21D-CCDC-2B45-B2DA-D78ADCB7F24D}" dt="2020-03-26T08:15:46.805" v="34" actId="1076"/>
          <ac:picMkLst>
            <pc:docMk/>
            <pc:sldMk cId="3316936204" sldId="266"/>
            <ac:picMk id="13" creationId="{B74FDE4F-B76B-45FF-86A2-A0DBA5BAD9E9}"/>
          </ac:picMkLst>
        </pc:picChg>
        <pc:picChg chg="add">
          <ac:chgData name="Kristy Rogers" userId="8af3b6b0-80c4-439f-a0a8-dfddbfdd7944" providerId="ADAL" clId="{28F6C21D-CCDC-2B45-B2DA-D78ADCB7F24D}" dt="2020-03-26T08:15:42.375" v="31"/>
          <ac:picMkLst>
            <pc:docMk/>
            <pc:sldMk cId="3316936204" sldId="266"/>
            <ac:picMk id="14" creationId="{41643725-C827-DC44-ABA5-D10B3AD04D4B}"/>
          </ac:picMkLst>
        </pc:picChg>
        <pc:picChg chg="mod">
          <ac:chgData name="Kristy Rogers" userId="8af3b6b0-80c4-439f-a0a8-dfddbfdd7944" providerId="ADAL" clId="{28F6C21D-CCDC-2B45-B2DA-D78ADCB7F24D}" dt="2020-03-26T08:15:52.390" v="38" actId="1076"/>
          <ac:picMkLst>
            <pc:docMk/>
            <pc:sldMk cId="3316936204" sldId="266"/>
            <ac:picMk id="15" creationId="{49A95497-1209-4D42-B56D-069BEF5CD4F0}"/>
          </ac:picMkLst>
        </pc:picChg>
        <pc:picChg chg="del">
          <ac:chgData name="Kristy Rogers" userId="8af3b6b0-80c4-439f-a0a8-dfddbfdd7944" providerId="ADAL" clId="{28F6C21D-CCDC-2B45-B2DA-D78ADCB7F24D}" dt="2020-03-26T08:04:45.863" v="9"/>
          <ac:picMkLst>
            <pc:docMk/>
            <pc:sldMk cId="3316936204" sldId="266"/>
            <ac:picMk id="19" creationId="{2FC46CF0-116C-483C-97EE-3ABD4A9FB20D}"/>
          </ac:picMkLst>
        </pc:picChg>
        <pc:picChg chg="del">
          <ac:chgData name="Kristy Rogers" userId="8af3b6b0-80c4-439f-a0a8-dfddbfdd7944" providerId="ADAL" clId="{28F6C21D-CCDC-2B45-B2DA-D78ADCB7F24D}" dt="2020-03-26T08:04:45.863" v="9"/>
          <ac:picMkLst>
            <pc:docMk/>
            <pc:sldMk cId="3316936204" sldId="266"/>
            <ac:picMk id="21" creationId="{FA3B4312-E9BF-4906-86CF-63CFB5596C7E}"/>
          </ac:picMkLst>
        </pc:picChg>
      </pc:sldChg>
      <pc:sldChg chg="addSp delSp">
        <pc:chgData name="Kristy Rogers" userId="8af3b6b0-80c4-439f-a0a8-dfddbfdd7944" providerId="ADAL" clId="{28F6C21D-CCDC-2B45-B2DA-D78ADCB7F24D}" dt="2020-03-26T08:18:40.417" v="77"/>
        <pc:sldMkLst>
          <pc:docMk/>
          <pc:sldMk cId="1266581387" sldId="270"/>
        </pc:sldMkLst>
        <pc:spChg chg="add">
          <ac:chgData name="Kristy Rogers" userId="8af3b6b0-80c4-439f-a0a8-dfddbfdd7944" providerId="ADAL" clId="{28F6C21D-CCDC-2B45-B2DA-D78ADCB7F24D}" dt="2020-03-26T08:18:40.417" v="77"/>
          <ac:spMkLst>
            <pc:docMk/>
            <pc:sldMk cId="1266581387" sldId="270"/>
            <ac:spMk id="13" creationId="{EDC3ABC3-94AF-7847-851B-58944A360448}"/>
          </ac:spMkLst>
        </pc:spChg>
        <pc:spChg chg="del">
          <ac:chgData name="Kristy Rogers" userId="8af3b6b0-80c4-439f-a0a8-dfddbfdd7944" providerId="ADAL" clId="{28F6C21D-CCDC-2B45-B2DA-D78ADCB7F24D}" dt="2020-03-26T08:17:25.224" v="53" actId="478"/>
          <ac:spMkLst>
            <pc:docMk/>
            <pc:sldMk cId="1266581387" sldId="270"/>
            <ac:spMk id="33" creationId="{78FCAF4C-CB91-46E4-A03E-1B10DC6D4FFE}"/>
          </ac:spMkLst>
        </pc:spChg>
        <pc:picChg chg="add">
          <ac:chgData name="Kristy Rogers" userId="8af3b6b0-80c4-439f-a0a8-dfddbfdd7944" providerId="ADAL" clId="{28F6C21D-CCDC-2B45-B2DA-D78ADCB7F24D}" dt="2020-03-26T08:18:40.417" v="77"/>
          <ac:picMkLst>
            <pc:docMk/>
            <pc:sldMk cId="1266581387" sldId="270"/>
            <ac:picMk id="15" creationId="{59CD8386-4B87-8342-AD95-690A36DFBD28}"/>
          </ac:picMkLst>
        </pc:picChg>
        <pc:picChg chg="del">
          <ac:chgData name="Kristy Rogers" userId="8af3b6b0-80c4-439f-a0a8-dfddbfdd7944" providerId="ADAL" clId="{28F6C21D-CCDC-2B45-B2DA-D78ADCB7F24D}" dt="2020-03-26T08:17:23.544" v="52" actId="478"/>
          <ac:picMkLst>
            <pc:docMk/>
            <pc:sldMk cId="1266581387" sldId="270"/>
            <ac:picMk id="16" creationId="{49F2C2A4-2E7B-487B-A14F-E0DB27408565}"/>
          </ac:picMkLst>
        </pc:picChg>
        <pc:picChg chg="del">
          <ac:chgData name="Kristy Rogers" userId="8af3b6b0-80c4-439f-a0a8-dfddbfdd7944" providerId="ADAL" clId="{28F6C21D-CCDC-2B45-B2DA-D78ADCB7F24D}" dt="2020-03-26T08:17:28.735" v="56" actId="478"/>
          <ac:picMkLst>
            <pc:docMk/>
            <pc:sldMk cId="1266581387" sldId="270"/>
            <ac:picMk id="22" creationId="{8B6FCC85-2FDB-4142-A41F-D30CA2805F50}"/>
          </ac:picMkLst>
        </pc:picChg>
        <pc:cxnChg chg="del">
          <ac:chgData name="Kristy Rogers" userId="8af3b6b0-80c4-439f-a0a8-dfddbfdd7944" providerId="ADAL" clId="{28F6C21D-CCDC-2B45-B2DA-D78ADCB7F24D}" dt="2020-03-26T08:17:26.415" v="54" actId="478"/>
          <ac:cxnSpMkLst>
            <pc:docMk/>
            <pc:sldMk cId="1266581387" sldId="270"/>
            <ac:cxnSpMk id="19" creationId="{76D93146-3FAA-F148-A9DA-26738F643789}"/>
          </ac:cxnSpMkLst>
        </pc:cxnChg>
        <pc:cxnChg chg="del">
          <ac:chgData name="Kristy Rogers" userId="8af3b6b0-80c4-439f-a0a8-dfddbfdd7944" providerId="ADAL" clId="{28F6C21D-CCDC-2B45-B2DA-D78ADCB7F24D}" dt="2020-03-26T08:17:27.055" v="55" actId="478"/>
          <ac:cxnSpMkLst>
            <pc:docMk/>
            <pc:sldMk cId="1266581387" sldId="270"/>
            <ac:cxnSpMk id="20" creationId="{5216F6E3-B3D8-4449-965A-6C4925A1DA83}"/>
          </ac:cxnSpMkLst>
        </pc:cxnChg>
      </pc:sldChg>
      <pc:sldChg chg="addSp delSp modSp">
        <pc:chgData name="Kristy Rogers" userId="8af3b6b0-80c4-439f-a0a8-dfddbfdd7944" providerId="ADAL" clId="{28F6C21D-CCDC-2B45-B2DA-D78ADCB7F24D}" dt="2020-03-26T08:18:44.272" v="79"/>
        <pc:sldMkLst>
          <pc:docMk/>
          <pc:sldMk cId="320941195" sldId="275"/>
        </pc:sldMkLst>
        <pc:spChg chg="add">
          <ac:chgData name="Kristy Rogers" userId="8af3b6b0-80c4-439f-a0a8-dfddbfdd7944" providerId="ADAL" clId="{28F6C21D-CCDC-2B45-B2DA-D78ADCB7F24D}" dt="2020-03-26T08:18:44.272" v="79"/>
          <ac:spMkLst>
            <pc:docMk/>
            <pc:sldMk cId="320941195" sldId="275"/>
            <ac:spMk id="12" creationId="{A4B34025-FF02-0244-8830-73D4EDF1BAA0}"/>
          </ac:spMkLst>
        </pc:spChg>
        <pc:spChg chg="mod">
          <ac:chgData name="Kristy Rogers" userId="8af3b6b0-80c4-439f-a0a8-dfddbfdd7944" providerId="ADAL" clId="{28F6C21D-CCDC-2B45-B2DA-D78ADCB7F24D}" dt="2020-03-26T08:18:05.867" v="66" actId="1076"/>
          <ac:spMkLst>
            <pc:docMk/>
            <pc:sldMk cId="320941195" sldId="275"/>
            <ac:spMk id="33" creationId="{78FCAF4C-CB91-46E4-A03E-1B10DC6D4FFE}"/>
          </ac:spMkLst>
        </pc:spChg>
        <pc:spChg chg="del mod">
          <ac:chgData name="Kristy Rogers" userId="8af3b6b0-80c4-439f-a0a8-dfddbfdd7944" providerId="ADAL" clId="{28F6C21D-CCDC-2B45-B2DA-D78ADCB7F24D}" dt="2020-03-26T08:17:55.993" v="63" actId="478"/>
          <ac:spMkLst>
            <pc:docMk/>
            <pc:sldMk cId="320941195" sldId="275"/>
            <ac:spMk id="34" creationId="{4EF2661E-B6A6-4B5A-8853-EA4BA64CED93}"/>
          </ac:spMkLst>
        </pc:spChg>
        <pc:spChg chg="mod">
          <ac:chgData name="Kristy Rogers" userId="8af3b6b0-80c4-439f-a0a8-dfddbfdd7944" providerId="ADAL" clId="{28F6C21D-CCDC-2B45-B2DA-D78ADCB7F24D}" dt="2020-03-26T08:18:01.242" v="64" actId="1076"/>
          <ac:spMkLst>
            <pc:docMk/>
            <pc:sldMk cId="320941195" sldId="275"/>
            <ac:spMk id="35" creationId="{7CFF7861-35A8-4D05-B146-44AA922CE11E}"/>
          </ac:spMkLst>
        </pc:spChg>
        <pc:picChg chg="mod">
          <ac:chgData name="Kristy Rogers" userId="8af3b6b0-80c4-439f-a0a8-dfddbfdd7944" providerId="ADAL" clId="{28F6C21D-CCDC-2B45-B2DA-D78ADCB7F24D}" dt="2020-03-26T08:18:03.666" v="65" actId="1076"/>
          <ac:picMkLst>
            <pc:docMk/>
            <pc:sldMk cId="320941195" sldId="275"/>
            <ac:picMk id="6" creationId="{CE64C32C-5A42-49E6-AB2C-B7FC279E5032}"/>
          </ac:picMkLst>
        </pc:picChg>
        <pc:picChg chg="del">
          <ac:chgData name="Kristy Rogers" userId="8af3b6b0-80c4-439f-a0a8-dfddbfdd7944" providerId="ADAL" clId="{28F6C21D-CCDC-2B45-B2DA-D78ADCB7F24D}" dt="2020-03-26T08:17:54.688" v="61" actId="478"/>
          <ac:picMkLst>
            <pc:docMk/>
            <pc:sldMk cId="320941195" sldId="275"/>
            <ac:picMk id="8" creationId="{1088558C-61E0-45F5-A868-53AD8085311F}"/>
          </ac:picMkLst>
        </pc:picChg>
        <pc:picChg chg="mod">
          <ac:chgData name="Kristy Rogers" userId="8af3b6b0-80c4-439f-a0a8-dfddbfdd7944" providerId="ADAL" clId="{28F6C21D-CCDC-2B45-B2DA-D78ADCB7F24D}" dt="2020-03-26T08:18:01.242" v="64" actId="1076"/>
          <ac:picMkLst>
            <pc:docMk/>
            <pc:sldMk cId="320941195" sldId="275"/>
            <ac:picMk id="10" creationId="{08794D30-DF32-4AB1-B852-420266498DC9}"/>
          </ac:picMkLst>
        </pc:picChg>
        <pc:picChg chg="add">
          <ac:chgData name="Kristy Rogers" userId="8af3b6b0-80c4-439f-a0a8-dfddbfdd7944" providerId="ADAL" clId="{28F6C21D-CCDC-2B45-B2DA-D78ADCB7F24D}" dt="2020-03-26T08:18:44.272" v="79"/>
          <ac:picMkLst>
            <pc:docMk/>
            <pc:sldMk cId="320941195" sldId="275"/>
            <ac:picMk id="13" creationId="{0A5782FF-F2EB-BC4E-84EF-1486E4279D85}"/>
          </ac:picMkLst>
        </pc:picChg>
        <pc:picChg chg="del">
          <ac:chgData name="Kristy Rogers" userId="8af3b6b0-80c4-439f-a0a8-dfddbfdd7944" providerId="ADAL" clId="{28F6C21D-CCDC-2B45-B2DA-D78ADCB7F24D}" dt="2020-03-26T08:18:08.504" v="67" actId="478"/>
          <ac:picMkLst>
            <pc:docMk/>
            <pc:sldMk cId="320941195" sldId="275"/>
            <ac:picMk id="22" creationId="{8B6FCC85-2FDB-4142-A41F-D30CA2805F50}"/>
          </ac:picMkLst>
        </pc:picChg>
        <pc:cxnChg chg="mod">
          <ac:chgData name="Kristy Rogers" userId="8af3b6b0-80c4-439f-a0a8-dfddbfdd7944" providerId="ADAL" clId="{28F6C21D-CCDC-2B45-B2DA-D78ADCB7F24D}" dt="2020-03-26T08:18:01.242" v="64" actId="1076"/>
          <ac:cxnSpMkLst>
            <pc:docMk/>
            <pc:sldMk cId="320941195" sldId="275"/>
            <ac:cxnSpMk id="19" creationId="{76D93146-3FAA-F148-A9DA-26738F643789}"/>
          </ac:cxnSpMkLst>
        </pc:cxnChg>
        <pc:cxnChg chg="mod">
          <ac:chgData name="Kristy Rogers" userId="8af3b6b0-80c4-439f-a0a8-dfddbfdd7944" providerId="ADAL" clId="{28F6C21D-CCDC-2B45-B2DA-D78ADCB7F24D}" dt="2020-03-26T08:18:01.242" v="64" actId="1076"/>
          <ac:cxnSpMkLst>
            <pc:docMk/>
            <pc:sldMk cId="320941195" sldId="275"/>
            <ac:cxnSpMk id="20" creationId="{5216F6E3-B3D8-4449-965A-6C4925A1DA83}"/>
          </ac:cxnSpMkLst>
        </pc:cxnChg>
      </pc:sldChg>
      <pc:sldChg chg="addSp delSp modSp">
        <pc:chgData name="Kristy Rogers" userId="8af3b6b0-80c4-439f-a0a8-dfddbfdd7944" providerId="ADAL" clId="{28F6C21D-CCDC-2B45-B2DA-D78ADCB7F24D}" dt="2020-03-26T08:18:45.906" v="80"/>
        <pc:sldMkLst>
          <pc:docMk/>
          <pc:sldMk cId="1974116602" sldId="276"/>
        </pc:sldMkLst>
        <pc:spChg chg="add">
          <ac:chgData name="Kristy Rogers" userId="8af3b6b0-80c4-439f-a0a8-dfddbfdd7944" providerId="ADAL" clId="{28F6C21D-CCDC-2B45-B2DA-D78ADCB7F24D}" dt="2020-03-26T08:18:45.906" v="80"/>
          <ac:spMkLst>
            <pc:docMk/>
            <pc:sldMk cId="1974116602" sldId="276"/>
            <ac:spMk id="8" creationId="{E23521B8-DC22-404C-8D7A-7014115764BB}"/>
          </ac:spMkLst>
        </pc:spChg>
        <pc:spChg chg="mod">
          <ac:chgData name="Kristy Rogers" userId="8af3b6b0-80c4-439f-a0a8-dfddbfdd7944" providerId="ADAL" clId="{28F6C21D-CCDC-2B45-B2DA-D78ADCB7F24D}" dt="2020-03-26T08:18:21.586" v="71" actId="1076"/>
          <ac:spMkLst>
            <pc:docMk/>
            <pc:sldMk cId="1974116602" sldId="276"/>
            <ac:spMk id="35" creationId="{7CFF7861-35A8-4D05-B146-44AA922CE11E}"/>
          </ac:spMkLst>
        </pc:spChg>
        <pc:spChg chg="mod">
          <ac:chgData name="Kristy Rogers" userId="8af3b6b0-80c4-439f-a0a8-dfddbfdd7944" providerId="ADAL" clId="{28F6C21D-CCDC-2B45-B2DA-D78ADCB7F24D}" dt="2020-03-26T08:18:23.873" v="72" actId="1076"/>
          <ac:spMkLst>
            <pc:docMk/>
            <pc:sldMk cId="1974116602" sldId="276"/>
            <ac:spMk id="37" creationId="{1ED07BB0-3396-40CF-B2A2-FD7A64847A1F}"/>
          </ac:spMkLst>
        </pc:spChg>
        <pc:picChg chg="mod">
          <ac:chgData name="Kristy Rogers" userId="8af3b6b0-80c4-439f-a0a8-dfddbfdd7944" providerId="ADAL" clId="{28F6C21D-CCDC-2B45-B2DA-D78ADCB7F24D}" dt="2020-03-26T08:18:31.242" v="76" actId="1076"/>
          <ac:picMkLst>
            <pc:docMk/>
            <pc:sldMk cId="1974116602" sldId="276"/>
            <ac:picMk id="3" creationId="{A4A976EB-DA4E-4181-8456-5777261E5E57}"/>
          </ac:picMkLst>
        </pc:picChg>
        <pc:picChg chg="mod">
          <ac:chgData name="Kristy Rogers" userId="8af3b6b0-80c4-439f-a0a8-dfddbfdd7944" providerId="ADAL" clId="{28F6C21D-CCDC-2B45-B2DA-D78ADCB7F24D}" dt="2020-03-26T08:18:28.618" v="74" actId="14100"/>
          <ac:picMkLst>
            <pc:docMk/>
            <pc:sldMk cId="1974116602" sldId="276"/>
            <ac:picMk id="5" creationId="{EB36C956-5D94-4F88-B813-FD36F1594926}"/>
          </ac:picMkLst>
        </pc:picChg>
        <pc:picChg chg="add">
          <ac:chgData name="Kristy Rogers" userId="8af3b6b0-80c4-439f-a0a8-dfddbfdd7944" providerId="ADAL" clId="{28F6C21D-CCDC-2B45-B2DA-D78ADCB7F24D}" dt="2020-03-26T08:18:45.906" v="80"/>
          <ac:picMkLst>
            <pc:docMk/>
            <pc:sldMk cId="1974116602" sldId="276"/>
            <ac:picMk id="9" creationId="{92028CCF-AC24-EF46-9772-A3A2C0B0D6D6}"/>
          </ac:picMkLst>
        </pc:picChg>
        <pc:picChg chg="del">
          <ac:chgData name="Kristy Rogers" userId="8af3b6b0-80c4-439f-a0a8-dfddbfdd7944" providerId="ADAL" clId="{28F6C21D-CCDC-2B45-B2DA-D78ADCB7F24D}" dt="2020-03-26T08:18:25.553" v="73" actId="478"/>
          <ac:picMkLst>
            <pc:docMk/>
            <pc:sldMk cId="1974116602" sldId="276"/>
            <ac:picMk id="22" creationId="{8B6FCC85-2FDB-4142-A41F-D30CA2805F50}"/>
          </ac:picMkLst>
        </pc:picChg>
      </pc:sldChg>
      <pc:sldChg chg="addSp delSp modSp">
        <pc:chgData name="Kristy Rogers" userId="8af3b6b0-80c4-439f-a0a8-dfddbfdd7944" providerId="ADAL" clId="{28F6C21D-CCDC-2B45-B2DA-D78ADCB7F24D}" dt="2020-03-26T08:19:14.019" v="90" actId="1076"/>
        <pc:sldMkLst>
          <pc:docMk/>
          <pc:sldMk cId="4192271990" sldId="277"/>
        </pc:sldMkLst>
        <pc:spChg chg="add">
          <ac:chgData name="Kristy Rogers" userId="8af3b6b0-80c4-439f-a0a8-dfddbfdd7944" providerId="ADAL" clId="{28F6C21D-CCDC-2B45-B2DA-D78ADCB7F24D}" dt="2020-03-26T08:19:04.268" v="88"/>
          <ac:spMkLst>
            <pc:docMk/>
            <pc:sldMk cId="4192271990" sldId="277"/>
            <ac:spMk id="8" creationId="{06DE9284-4898-A54E-9A3E-C5F51A885E56}"/>
          </ac:spMkLst>
        </pc:spChg>
        <pc:spChg chg="mod">
          <ac:chgData name="Kristy Rogers" userId="8af3b6b0-80c4-439f-a0a8-dfddbfdd7944" providerId="ADAL" clId="{28F6C21D-CCDC-2B45-B2DA-D78ADCB7F24D}" dt="2020-03-26T08:19:00.011" v="85" actId="1076"/>
          <ac:spMkLst>
            <pc:docMk/>
            <pc:sldMk cId="4192271990" sldId="277"/>
            <ac:spMk id="35" creationId="{7CFF7861-35A8-4D05-B146-44AA922CE11E}"/>
          </ac:spMkLst>
        </pc:spChg>
        <pc:spChg chg="mod">
          <ac:chgData name="Kristy Rogers" userId="8af3b6b0-80c4-439f-a0a8-dfddbfdd7944" providerId="ADAL" clId="{28F6C21D-CCDC-2B45-B2DA-D78ADCB7F24D}" dt="2020-03-26T08:19:14.019" v="90" actId="1076"/>
          <ac:spMkLst>
            <pc:docMk/>
            <pc:sldMk cId="4192271990" sldId="277"/>
            <ac:spMk id="37" creationId="{1ED07BB0-3396-40CF-B2A2-FD7A64847A1F}"/>
          </ac:spMkLst>
        </pc:spChg>
        <pc:picChg chg="mod">
          <ac:chgData name="Kristy Rogers" userId="8af3b6b0-80c4-439f-a0a8-dfddbfdd7944" providerId="ADAL" clId="{28F6C21D-CCDC-2B45-B2DA-D78ADCB7F24D}" dt="2020-03-26T08:18:51.682" v="81" actId="14100"/>
          <ac:picMkLst>
            <pc:docMk/>
            <pc:sldMk cId="4192271990" sldId="277"/>
            <ac:picMk id="4" creationId="{AB808D9B-A61E-49FB-B9B2-D8546137F305}"/>
          </ac:picMkLst>
        </pc:picChg>
        <pc:picChg chg="mod">
          <ac:chgData name="Kristy Rogers" userId="8af3b6b0-80c4-439f-a0a8-dfddbfdd7944" providerId="ADAL" clId="{28F6C21D-CCDC-2B45-B2DA-D78ADCB7F24D}" dt="2020-03-26T08:18:58.243" v="84" actId="1076"/>
          <ac:picMkLst>
            <pc:docMk/>
            <pc:sldMk cId="4192271990" sldId="277"/>
            <ac:picMk id="7" creationId="{4F8F8776-7F19-4A09-953E-AF7A8FB19FC0}"/>
          </ac:picMkLst>
        </pc:picChg>
        <pc:picChg chg="add">
          <ac:chgData name="Kristy Rogers" userId="8af3b6b0-80c4-439f-a0a8-dfddbfdd7944" providerId="ADAL" clId="{28F6C21D-CCDC-2B45-B2DA-D78ADCB7F24D}" dt="2020-03-26T08:19:04.268" v="88"/>
          <ac:picMkLst>
            <pc:docMk/>
            <pc:sldMk cId="4192271990" sldId="277"/>
            <ac:picMk id="9" creationId="{4E7ECF80-0FDA-6244-857B-BD56BB851F73}"/>
          </ac:picMkLst>
        </pc:picChg>
        <pc:picChg chg="del">
          <ac:chgData name="Kristy Rogers" userId="8af3b6b0-80c4-439f-a0a8-dfddbfdd7944" providerId="ADAL" clId="{28F6C21D-CCDC-2B45-B2DA-D78ADCB7F24D}" dt="2020-03-26T08:19:03.682" v="87" actId="478"/>
          <ac:picMkLst>
            <pc:docMk/>
            <pc:sldMk cId="4192271990" sldId="277"/>
            <ac:picMk id="22" creationId="{8B6FCC85-2FDB-4142-A41F-D30CA2805F50}"/>
          </ac:picMkLst>
        </pc:picChg>
      </pc:sldChg>
      <pc:sldChg chg="addSp delSp modSp add">
        <pc:chgData name="Kristy Rogers" userId="8af3b6b0-80c4-439f-a0a8-dfddbfdd7944" providerId="ADAL" clId="{28F6C21D-CCDC-2B45-B2DA-D78ADCB7F24D}" dt="2020-03-26T08:15:38.844" v="30" actId="1076"/>
        <pc:sldMkLst>
          <pc:docMk/>
          <pc:sldMk cId="2195965832" sldId="278"/>
        </pc:sldMkLst>
        <pc:spChg chg="del">
          <ac:chgData name="Kristy Rogers" userId="8af3b6b0-80c4-439f-a0a8-dfddbfdd7944" providerId="ADAL" clId="{28F6C21D-CCDC-2B45-B2DA-D78ADCB7F24D}" dt="2020-03-26T08:04:21.218" v="3" actId="478"/>
          <ac:spMkLst>
            <pc:docMk/>
            <pc:sldMk cId="2195965832" sldId="278"/>
            <ac:spMk id="2" creationId="{D2AC5586-4FE1-904D-97FF-0FDB97B63DCC}"/>
          </ac:spMkLst>
        </pc:spChg>
        <pc:spChg chg="del">
          <ac:chgData name="Kristy Rogers" userId="8af3b6b0-80c4-439f-a0a8-dfddbfdd7944" providerId="ADAL" clId="{28F6C21D-CCDC-2B45-B2DA-D78ADCB7F24D}" dt="2020-03-26T08:04:20.285" v="2" actId="478"/>
          <ac:spMkLst>
            <pc:docMk/>
            <pc:sldMk cId="2195965832" sldId="278"/>
            <ac:spMk id="3" creationId="{43A77DF8-C8CC-7E4A-9B58-8D61069A268A}"/>
          </ac:spMkLst>
        </pc:spChg>
        <pc:spChg chg="add mod">
          <ac:chgData name="Kristy Rogers" userId="8af3b6b0-80c4-439f-a0a8-dfddbfdd7944" providerId="ADAL" clId="{28F6C21D-CCDC-2B45-B2DA-D78ADCB7F24D}" dt="2020-03-26T08:15:38.844" v="30" actId="1076"/>
          <ac:spMkLst>
            <pc:docMk/>
            <pc:sldMk cId="2195965832" sldId="278"/>
            <ac:spMk id="5" creationId="{4FA42EE1-5734-9342-A47B-6CB516A7E590}"/>
          </ac:spMkLst>
        </pc:spChg>
        <pc:spChg chg="add mod">
          <ac:chgData name="Kristy Rogers" userId="8af3b6b0-80c4-439f-a0a8-dfddbfdd7944" providerId="ADAL" clId="{28F6C21D-CCDC-2B45-B2DA-D78ADCB7F24D}" dt="2020-03-26T08:15:36.493" v="29" actId="1076"/>
          <ac:spMkLst>
            <pc:docMk/>
            <pc:sldMk cId="2195965832" sldId="278"/>
            <ac:spMk id="7" creationId="{B3966B43-2F5C-B642-826C-2EB155C35E7A}"/>
          </ac:spMkLst>
        </pc:spChg>
        <pc:spChg chg="add">
          <ac:chgData name="Kristy Rogers" userId="8af3b6b0-80c4-439f-a0a8-dfddbfdd7944" providerId="ADAL" clId="{28F6C21D-CCDC-2B45-B2DA-D78ADCB7F24D}" dt="2020-03-26T08:15:23.050" v="22"/>
          <ac:spMkLst>
            <pc:docMk/>
            <pc:sldMk cId="2195965832" sldId="278"/>
            <ac:spMk id="8" creationId="{6EE2CD87-D88D-FC42-BC73-2A638A0C86E3}"/>
          </ac:spMkLst>
        </pc:spChg>
        <pc:picChg chg="add mod">
          <ac:chgData name="Kristy Rogers" userId="8af3b6b0-80c4-439f-a0a8-dfddbfdd7944" providerId="ADAL" clId="{28F6C21D-CCDC-2B45-B2DA-D78ADCB7F24D}" dt="2020-03-26T08:15:27.494" v="24" actId="1076"/>
          <ac:picMkLst>
            <pc:docMk/>
            <pc:sldMk cId="2195965832" sldId="278"/>
            <ac:picMk id="4" creationId="{34A39B5D-E959-4A47-91BF-13C032DDA418}"/>
          </ac:picMkLst>
        </pc:picChg>
        <pc:picChg chg="add mod">
          <ac:chgData name="Kristy Rogers" userId="8af3b6b0-80c4-439f-a0a8-dfddbfdd7944" providerId="ADAL" clId="{28F6C21D-CCDC-2B45-B2DA-D78ADCB7F24D}" dt="2020-03-26T08:15:34.037" v="28" actId="1076"/>
          <ac:picMkLst>
            <pc:docMk/>
            <pc:sldMk cId="2195965832" sldId="278"/>
            <ac:picMk id="6" creationId="{002796E8-EF76-BD48-86B0-EE154EE6155B}"/>
          </ac:picMkLst>
        </pc:picChg>
        <pc:picChg chg="add">
          <ac:chgData name="Kristy Rogers" userId="8af3b6b0-80c4-439f-a0a8-dfddbfdd7944" providerId="ADAL" clId="{28F6C21D-CCDC-2B45-B2DA-D78ADCB7F24D}" dt="2020-03-26T08:15:23.050" v="22"/>
          <ac:picMkLst>
            <pc:docMk/>
            <pc:sldMk cId="2195965832" sldId="278"/>
            <ac:picMk id="9" creationId="{9AFAA28A-5D05-D043-B0F5-1E746EF72A89}"/>
          </ac:picMkLst>
        </pc:picChg>
      </pc:sldChg>
      <pc:sldChg chg="addSp delSp modSp add">
        <pc:chgData name="Kristy Rogers" userId="8af3b6b0-80c4-439f-a0a8-dfddbfdd7944" providerId="ADAL" clId="{28F6C21D-CCDC-2B45-B2DA-D78ADCB7F24D}" dt="2020-03-26T08:16:09.302" v="46" actId="1076"/>
        <pc:sldMkLst>
          <pc:docMk/>
          <pc:sldMk cId="312229938" sldId="279"/>
        </pc:sldMkLst>
        <pc:spChg chg="del">
          <ac:chgData name="Kristy Rogers" userId="8af3b6b0-80c4-439f-a0a8-dfddbfdd7944" providerId="ADAL" clId="{28F6C21D-CCDC-2B45-B2DA-D78ADCB7F24D}" dt="2020-03-26T08:04:52.416" v="12" actId="478"/>
          <ac:spMkLst>
            <pc:docMk/>
            <pc:sldMk cId="312229938" sldId="279"/>
            <ac:spMk id="2" creationId="{9FE5D45D-35C7-9C4A-BC90-2F5436C5E120}"/>
          </ac:spMkLst>
        </pc:spChg>
        <pc:spChg chg="del">
          <ac:chgData name="Kristy Rogers" userId="8af3b6b0-80c4-439f-a0a8-dfddbfdd7944" providerId="ADAL" clId="{28F6C21D-CCDC-2B45-B2DA-D78ADCB7F24D}" dt="2020-03-26T08:04:52.006" v="11" actId="478"/>
          <ac:spMkLst>
            <pc:docMk/>
            <pc:sldMk cId="312229938" sldId="279"/>
            <ac:spMk id="3" creationId="{B374B576-96B0-E947-AB61-CC015D9F8B6B}"/>
          </ac:spMkLst>
        </pc:spChg>
        <pc:spChg chg="add mod">
          <ac:chgData name="Kristy Rogers" userId="8af3b6b0-80c4-439f-a0a8-dfddbfdd7944" providerId="ADAL" clId="{28F6C21D-CCDC-2B45-B2DA-D78ADCB7F24D}" dt="2020-03-26T08:16:09.302" v="46" actId="1076"/>
          <ac:spMkLst>
            <pc:docMk/>
            <pc:sldMk cId="312229938" sldId="279"/>
            <ac:spMk id="6" creationId="{E827BA6C-8D9D-2F4A-83C6-45FB07083282}"/>
          </ac:spMkLst>
        </pc:spChg>
        <pc:spChg chg="add mod">
          <ac:chgData name="Kristy Rogers" userId="8af3b6b0-80c4-439f-a0a8-dfddbfdd7944" providerId="ADAL" clId="{28F6C21D-CCDC-2B45-B2DA-D78ADCB7F24D}" dt="2020-03-26T08:16:01.661" v="42" actId="1076"/>
          <ac:spMkLst>
            <pc:docMk/>
            <pc:sldMk cId="312229938" sldId="279"/>
            <ac:spMk id="7" creationId="{4EF5B855-0CF6-3D45-9863-3B5BA1D90BC8}"/>
          </ac:spMkLst>
        </pc:spChg>
        <pc:spChg chg="add">
          <ac:chgData name="Kristy Rogers" userId="8af3b6b0-80c4-439f-a0a8-dfddbfdd7944" providerId="ADAL" clId="{28F6C21D-CCDC-2B45-B2DA-D78ADCB7F24D}" dt="2020-03-26T08:16:03.712" v="43"/>
          <ac:spMkLst>
            <pc:docMk/>
            <pc:sldMk cId="312229938" sldId="279"/>
            <ac:spMk id="8" creationId="{2425BC9E-744B-6E48-A8A9-86D87E91F62B}"/>
          </ac:spMkLst>
        </pc:spChg>
        <pc:picChg chg="add mod">
          <ac:chgData name="Kristy Rogers" userId="8af3b6b0-80c4-439f-a0a8-dfddbfdd7944" providerId="ADAL" clId="{28F6C21D-CCDC-2B45-B2DA-D78ADCB7F24D}" dt="2020-03-26T08:15:59.486" v="41" actId="14100"/>
          <ac:picMkLst>
            <pc:docMk/>
            <pc:sldMk cId="312229938" sldId="279"/>
            <ac:picMk id="4" creationId="{1391E89D-9B99-CE4E-88D3-CE2544A145B3}"/>
          </ac:picMkLst>
        </pc:picChg>
        <pc:picChg chg="add mod">
          <ac:chgData name="Kristy Rogers" userId="8af3b6b0-80c4-439f-a0a8-dfddbfdd7944" providerId="ADAL" clId="{28F6C21D-CCDC-2B45-B2DA-D78ADCB7F24D}" dt="2020-03-26T08:16:07.261" v="45" actId="14100"/>
          <ac:picMkLst>
            <pc:docMk/>
            <pc:sldMk cId="312229938" sldId="279"/>
            <ac:picMk id="5" creationId="{CC4C73B1-47D0-F74D-A484-D0C2F598A13C}"/>
          </ac:picMkLst>
        </pc:picChg>
        <pc:picChg chg="add">
          <ac:chgData name="Kristy Rogers" userId="8af3b6b0-80c4-439f-a0a8-dfddbfdd7944" providerId="ADAL" clId="{28F6C21D-CCDC-2B45-B2DA-D78ADCB7F24D}" dt="2020-03-26T08:16:03.712" v="43"/>
          <ac:picMkLst>
            <pc:docMk/>
            <pc:sldMk cId="312229938" sldId="279"/>
            <ac:picMk id="9" creationId="{6C34CC61-718E-F840-9C35-7FFBC8874271}"/>
          </ac:picMkLst>
        </pc:picChg>
      </pc:sldChg>
      <pc:sldChg chg="addSp delSp modSp add">
        <pc:chgData name="Kristy Rogers" userId="8af3b6b0-80c4-439f-a0a8-dfddbfdd7944" providerId="ADAL" clId="{28F6C21D-CCDC-2B45-B2DA-D78ADCB7F24D}" dt="2020-03-26T08:18:42.495" v="78"/>
        <pc:sldMkLst>
          <pc:docMk/>
          <pc:sldMk cId="2979492238" sldId="280"/>
        </pc:sldMkLst>
        <pc:spChg chg="del">
          <ac:chgData name="Kristy Rogers" userId="8af3b6b0-80c4-439f-a0a8-dfddbfdd7944" providerId="ADAL" clId="{28F6C21D-CCDC-2B45-B2DA-D78ADCB7F24D}" dt="2020-03-26T08:17:11.440" v="48" actId="478"/>
          <ac:spMkLst>
            <pc:docMk/>
            <pc:sldMk cId="2979492238" sldId="280"/>
            <ac:spMk id="2" creationId="{1FA8B770-870A-3D42-AF69-1773F7C13C3C}"/>
          </ac:spMkLst>
        </pc:spChg>
        <pc:spChg chg="del">
          <ac:chgData name="Kristy Rogers" userId="8af3b6b0-80c4-439f-a0a8-dfddbfdd7944" providerId="ADAL" clId="{28F6C21D-CCDC-2B45-B2DA-D78ADCB7F24D}" dt="2020-03-26T08:17:12.383" v="49" actId="478"/>
          <ac:spMkLst>
            <pc:docMk/>
            <pc:sldMk cId="2979492238" sldId="280"/>
            <ac:spMk id="3" creationId="{6BA40FBD-A6A9-4640-9BA0-C51D3023462D}"/>
          </ac:spMkLst>
        </pc:spChg>
        <pc:spChg chg="add mod">
          <ac:chgData name="Kristy Rogers" userId="8af3b6b0-80c4-439f-a0a8-dfddbfdd7944" providerId="ADAL" clId="{28F6C21D-CCDC-2B45-B2DA-D78ADCB7F24D}" dt="2020-03-26T08:17:16.896" v="51" actId="1076"/>
          <ac:spMkLst>
            <pc:docMk/>
            <pc:sldMk cId="2979492238" sldId="280"/>
            <ac:spMk id="5" creationId="{1B2E8838-1A58-6747-86CE-B50ED6274F8A}"/>
          </ac:spMkLst>
        </pc:spChg>
        <pc:spChg chg="add mod">
          <ac:chgData name="Kristy Rogers" userId="8af3b6b0-80c4-439f-a0a8-dfddbfdd7944" providerId="ADAL" clId="{28F6C21D-CCDC-2B45-B2DA-D78ADCB7F24D}" dt="2020-03-26T08:17:44.545" v="58" actId="1076"/>
          <ac:spMkLst>
            <pc:docMk/>
            <pc:sldMk cId="2979492238" sldId="280"/>
            <ac:spMk id="7" creationId="{56E430C7-2453-044A-A870-D3B544198ACB}"/>
          </ac:spMkLst>
        </pc:spChg>
        <pc:spChg chg="add mod">
          <ac:chgData name="Kristy Rogers" userId="8af3b6b0-80c4-439f-a0a8-dfddbfdd7944" providerId="ADAL" clId="{28F6C21D-CCDC-2B45-B2DA-D78ADCB7F24D}" dt="2020-03-26T08:17:50.865" v="60" actId="1076"/>
          <ac:spMkLst>
            <pc:docMk/>
            <pc:sldMk cId="2979492238" sldId="280"/>
            <ac:spMk id="8" creationId="{AACE8E95-1A58-6846-810B-50C897CF2D04}"/>
          </ac:spMkLst>
        </pc:spChg>
        <pc:spChg chg="add">
          <ac:chgData name="Kristy Rogers" userId="8af3b6b0-80c4-439f-a0a8-dfddbfdd7944" providerId="ADAL" clId="{28F6C21D-CCDC-2B45-B2DA-D78ADCB7F24D}" dt="2020-03-26T08:18:42.495" v="78"/>
          <ac:spMkLst>
            <pc:docMk/>
            <pc:sldMk cId="2979492238" sldId="280"/>
            <ac:spMk id="9" creationId="{36A78612-F107-F847-A7A2-D534C70CADB9}"/>
          </ac:spMkLst>
        </pc:spChg>
        <pc:picChg chg="add mod">
          <ac:chgData name="Kristy Rogers" userId="8af3b6b0-80c4-439f-a0a8-dfddbfdd7944" providerId="ADAL" clId="{28F6C21D-CCDC-2B45-B2DA-D78ADCB7F24D}" dt="2020-03-26T08:17:16.896" v="51" actId="1076"/>
          <ac:picMkLst>
            <pc:docMk/>
            <pc:sldMk cId="2979492238" sldId="280"/>
            <ac:picMk id="4" creationId="{57D13973-782A-F94E-8164-7B2990571C42}"/>
          </ac:picMkLst>
        </pc:picChg>
        <pc:picChg chg="add mod">
          <ac:chgData name="Kristy Rogers" userId="8af3b6b0-80c4-439f-a0a8-dfddbfdd7944" providerId="ADAL" clId="{28F6C21D-CCDC-2B45-B2DA-D78ADCB7F24D}" dt="2020-03-26T08:17:44.545" v="58" actId="1076"/>
          <ac:picMkLst>
            <pc:docMk/>
            <pc:sldMk cId="2979492238" sldId="280"/>
            <ac:picMk id="6" creationId="{9DE96609-3A25-B442-811F-37BCC3EF69FF}"/>
          </ac:picMkLst>
        </pc:picChg>
        <pc:picChg chg="add">
          <ac:chgData name="Kristy Rogers" userId="8af3b6b0-80c4-439f-a0a8-dfddbfdd7944" providerId="ADAL" clId="{28F6C21D-CCDC-2B45-B2DA-D78ADCB7F24D}" dt="2020-03-26T08:18:42.495" v="78"/>
          <ac:picMkLst>
            <pc:docMk/>
            <pc:sldMk cId="2979492238" sldId="280"/>
            <ac:picMk id="10" creationId="{3E2D6FE3-FECA-7346-B41B-67CF2157D88C}"/>
          </ac:picMkLst>
        </pc:picChg>
      </pc:sldChg>
    </pc:docChg>
  </pc:docChgLst>
  <pc:docChgLst>
    <pc:chgData name="Kate Graham" userId="ce3e1963-5aff-4a42-9a0c-9247bdc5388f" providerId="ADAL" clId="{41E08F9D-C943-476F-97ED-B02882F3202B}"/>
    <pc:docChg chg="custSel delSld modSld">
      <pc:chgData name="Kate Graham" userId="ce3e1963-5aff-4a42-9a0c-9247bdc5388f" providerId="ADAL" clId="{41E08F9D-C943-476F-97ED-B02882F3202B}" dt="2020-03-26T15:50:34.367" v="110" actId="255"/>
      <pc:docMkLst>
        <pc:docMk/>
      </pc:docMkLst>
      <pc:sldChg chg="modSp">
        <pc:chgData name="Kate Graham" userId="ce3e1963-5aff-4a42-9a0c-9247bdc5388f" providerId="ADAL" clId="{41E08F9D-C943-476F-97ED-B02882F3202B}" dt="2020-03-26T12:02:21.265" v="1" actId="20577"/>
        <pc:sldMkLst>
          <pc:docMk/>
          <pc:sldMk cId="3213794282" sldId="256"/>
        </pc:sldMkLst>
        <pc:spChg chg="mod">
          <ac:chgData name="Kate Graham" userId="ce3e1963-5aff-4a42-9a0c-9247bdc5388f" providerId="ADAL" clId="{41E08F9D-C943-476F-97ED-B02882F3202B}" dt="2020-03-26T12:02:21.265" v="1" actId="20577"/>
          <ac:spMkLst>
            <pc:docMk/>
            <pc:sldMk cId="3213794282" sldId="256"/>
            <ac:spMk id="2" creationId="{EB25330F-72B9-0048-BD99-518A892943DC}"/>
          </ac:spMkLst>
        </pc:spChg>
      </pc:sldChg>
      <pc:sldChg chg="modSp">
        <pc:chgData name="Kate Graham" userId="ce3e1963-5aff-4a42-9a0c-9247bdc5388f" providerId="ADAL" clId="{41E08F9D-C943-476F-97ED-B02882F3202B}" dt="2020-03-26T15:48:25.318" v="101" actId="1076"/>
        <pc:sldMkLst>
          <pc:docMk/>
          <pc:sldMk cId="2646193974" sldId="257"/>
        </pc:sldMkLst>
        <pc:spChg chg="mod">
          <ac:chgData name="Kate Graham" userId="ce3e1963-5aff-4a42-9a0c-9247bdc5388f" providerId="ADAL" clId="{41E08F9D-C943-476F-97ED-B02882F3202B}" dt="2020-03-26T15:48:20.371" v="99" actId="20577"/>
          <ac:spMkLst>
            <pc:docMk/>
            <pc:sldMk cId="2646193974" sldId="257"/>
            <ac:spMk id="3" creationId="{A0CB4533-305B-C640-9128-AD8D856887BB}"/>
          </ac:spMkLst>
        </pc:spChg>
        <pc:picChg chg="mod">
          <ac:chgData name="Kate Graham" userId="ce3e1963-5aff-4a42-9a0c-9247bdc5388f" providerId="ADAL" clId="{41E08F9D-C943-476F-97ED-B02882F3202B}" dt="2020-03-26T15:48:25.318" v="101" actId="1076"/>
          <ac:picMkLst>
            <pc:docMk/>
            <pc:sldMk cId="2646193974" sldId="257"/>
            <ac:picMk id="2" creationId="{3810190B-4B44-4E61-A7B2-A996EA68832F}"/>
          </ac:picMkLst>
        </pc:picChg>
      </pc:sldChg>
      <pc:sldChg chg="modSp">
        <pc:chgData name="Kate Graham" userId="ce3e1963-5aff-4a42-9a0c-9247bdc5388f" providerId="ADAL" clId="{41E08F9D-C943-476F-97ED-B02882F3202B}" dt="2020-03-26T15:48:46.357" v="102" actId="113"/>
        <pc:sldMkLst>
          <pc:docMk/>
          <pc:sldMk cId="485506242" sldId="259"/>
        </pc:sldMkLst>
        <pc:spChg chg="mod">
          <ac:chgData name="Kate Graham" userId="ce3e1963-5aff-4a42-9a0c-9247bdc5388f" providerId="ADAL" clId="{41E08F9D-C943-476F-97ED-B02882F3202B}" dt="2020-03-26T15:48:46.357" v="102" actId="113"/>
          <ac:spMkLst>
            <pc:docMk/>
            <pc:sldMk cId="485506242" sldId="259"/>
            <ac:spMk id="2" creationId="{0D03B152-DBEE-C34E-9EFE-C8807D4C602B}"/>
          </ac:spMkLst>
        </pc:spChg>
        <pc:spChg chg="mod">
          <ac:chgData name="Kate Graham" userId="ce3e1963-5aff-4a42-9a0c-9247bdc5388f" providerId="ADAL" clId="{41E08F9D-C943-476F-97ED-B02882F3202B}" dt="2020-03-26T12:08:29.998" v="27" actId="14100"/>
          <ac:spMkLst>
            <pc:docMk/>
            <pc:sldMk cId="485506242" sldId="259"/>
            <ac:spMk id="3" creationId="{6A9409D4-956B-7C43-A5C9-6FCE5D9B183B}"/>
          </ac:spMkLst>
        </pc:spChg>
        <pc:picChg chg="mod">
          <ac:chgData name="Kate Graham" userId="ce3e1963-5aff-4a42-9a0c-9247bdc5388f" providerId="ADAL" clId="{41E08F9D-C943-476F-97ED-B02882F3202B}" dt="2020-03-26T12:08:28.232" v="26" actId="14100"/>
          <ac:picMkLst>
            <pc:docMk/>
            <pc:sldMk cId="485506242" sldId="259"/>
            <ac:picMk id="7" creationId="{03356071-7B55-4D04-8C45-E9E87DD55BC6}"/>
          </ac:picMkLst>
        </pc:picChg>
      </pc:sldChg>
      <pc:sldChg chg="modSp">
        <pc:chgData name="Kate Graham" userId="ce3e1963-5aff-4a42-9a0c-9247bdc5388f" providerId="ADAL" clId="{41E08F9D-C943-476F-97ED-B02882F3202B}" dt="2020-03-26T15:49:55.026" v="109" actId="20577"/>
        <pc:sldMkLst>
          <pc:docMk/>
          <pc:sldMk cId="1474748362" sldId="260"/>
        </pc:sldMkLst>
        <pc:spChg chg="mod">
          <ac:chgData name="Kate Graham" userId="ce3e1963-5aff-4a42-9a0c-9247bdc5388f" providerId="ADAL" clId="{41E08F9D-C943-476F-97ED-B02882F3202B}" dt="2020-03-26T15:49:37.412" v="106" actId="20577"/>
          <ac:spMkLst>
            <pc:docMk/>
            <pc:sldMk cId="1474748362" sldId="260"/>
            <ac:spMk id="2" creationId="{2920FF44-B950-5B44-B3A3-A7A738BD9732}"/>
          </ac:spMkLst>
        </pc:spChg>
        <pc:spChg chg="mod">
          <ac:chgData name="Kate Graham" userId="ce3e1963-5aff-4a42-9a0c-9247bdc5388f" providerId="ADAL" clId="{41E08F9D-C943-476F-97ED-B02882F3202B}" dt="2020-03-26T15:49:55.026" v="109" actId="20577"/>
          <ac:spMkLst>
            <pc:docMk/>
            <pc:sldMk cId="1474748362" sldId="260"/>
            <ac:spMk id="3" creationId="{6A6D8738-03FE-A147-85DD-9D87500C3866}"/>
          </ac:spMkLst>
        </pc:spChg>
      </pc:sldChg>
      <pc:sldChg chg="modSp">
        <pc:chgData name="Kate Graham" userId="ce3e1963-5aff-4a42-9a0c-9247bdc5388f" providerId="ADAL" clId="{41E08F9D-C943-476F-97ED-B02882F3202B}" dt="2020-03-26T14:25:46.294" v="78" actId="1076"/>
        <pc:sldMkLst>
          <pc:docMk/>
          <pc:sldMk cId="2617578608" sldId="263"/>
        </pc:sldMkLst>
        <pc:spChg chg="mod">
          <ac:chgData name="Kate Graham" userId="ce3e1963-5aff-4a42-9a0c-9247bdc5388f" providerId="ADAL" clId="{41E08F9D-C943-476F-97ED-B02882F3202B}" dt="2020-03-26T14:25:46.294" v="78" actId="1076"/>
          <ac:spMkLst>
            <pc:docMk/>
            <pc:sldMk cId="2617578608" sldId="263"/>
            <ac:spMk id="3" creationId="{6A9409D4-956B-7C43-A5C9-6FCE5D9B183B}"/>
          </ac:spMkLst>
        </pc:spChg>
      </pc:sldChg>
      <pc:sldChg chg="modSp">
        <pc:chgData name="Kate Graham" userId="ce3e1963-5aff-4a42-9a0c-9247bdc5388f" providerId="ADAL" clId="{41E08F9D-C943-476F-97ED-B02882F3202B}" dt="2020-03-26T15:49:29.060" v="104" actId="1076"/>
        <pc:sldMkLst>
          <pc:docMk/>
          <pc:sldMk cId="3316936204" sldId="266"/>
        </pc:sldMkLst>
        <pc:spChg chg="mod">
          <ac:chgData name="Kate Graham" userId="ce3e1963-5aff-4a42-9a0c-9247bdc5388f" providerId="ADAL" clId="{41E08F9D-C943-476F-97ED-B02882F3202B}" dt="2020-03-26T15:49:29.060" v="104" actId="1076"/>
          <ac:spMkLst>
            <pc:docMk/>
            <pc:sldMk cId="3316936204" sldId="266"/>
            <ac:spMk id="10" creationId="{DA2B92CF-662A-43DB-85DD-B37FC8F99F3E}"/>
          </ac:spMkLst>
        </pc:spChg>
        <pc:picChg chg="ord">
          <ac:chgData name="Kate Graham" userId="ce3e1963-5aff-4a42-9a0c-9247bdc5388f" providerId="ADAL" clId="{41E08F9D-C943-476F-97ED-B02882F3202B}" dt="2020-03-26T15:49:23.499" v="103" actId="167"/>
          <ac:picMkLst>
            <pc:docMk/>
            <pc:sldMk cId="3316936204" sldId="266"/>
            <ac:picMk id="13" creationId="{B74FDE4F-B76B-45FF-86A2-A0DBA5BAD9E9}"/>
          </ac:picMkLst>
        </pc:picChg>
      </pc:sldChg>
      <pc:sldChg chg="del">
        <pc:chgData name="Kate Graham" userId="ce3e1963-5aff-4a42-9a0c-9247bdc5388f" providerId="ADAL" clId="{41E08F9D-C943-476F-97ED-B02882F3202B}" dt="2020-03-26T12:12:05.790" v="47" actId="2696"/>
        <pc:sldMkLst>
          <pc:docMk/>
          <pc:sldMk cId="1266581387" sldId="270"/>
        </pc:sldMkLst>
      </pc:sldChg>
      <pc:sldChg chg="modSp">
        <pc:chgData name="Kate Graham" userId="ce3e1963-5aff-4a42-9a0c-9247bdc5388f" providerId="ADAL" clId="{41E08F9D-C943-476F-97ED-B02882F3202B}" dt="2020-03-26T12:12:40.335" v="52" actId="2085"/>
        <pc:sldMkLst>
          <pc:docMk/>
          <pc:sldMk cId="3501868017" sldId="272"/>
        </pc:sldMkLst>
        <pc:spChg chg="mod">
          <ac:chgData name="Kate Graham" userId="ce3e1963-5aff-4a42-9a0c-9247bdc5388f" providerId="ADAL" clId="{41E08F9D-C943-476F-97ED-B02882F3202B}" dt="2020-03-26T12:12:40.335" v="52" actId="2085"/>
          <ac:spMkLst>
            <pc:docMk/>
            <pc:sldMk cId="3501868017" sldId="272"/>
            <ac:spMk id="8" creationId="{B88A718B-1E55-46BB-B053-916391883116}"/>
          </ac:spMkLst>
        </pc:spChg>
      </pc:sldChg>
      <pc:sldChg chg="modSp">
        <pc:chgData name="Kate Graham" userId="ce3e1963-5aff-4a42-9a0c-9247bdc5388f" providerId="ADAL" clId="{41E08F9D-C943-476F-97ED-B02882F3202B}" dt="2020-03-26T14:37:06.290" v="85"/>
        <pc:sldMkLst>
          <pc:docMk/>
          <pc:sldMk cId="1457129439" sldId="273"/>
        </pc:sldMkLst>
        <pc:spChg chg="mod">
          <ac:chgData name="Kate Graham" userId="ce3e1963-5aff-4a42-9a0c-9247bdc5388f" providerId="ADAL" clId="{41E08F9D-C943-476F-97ED-B02882F3202B}" dt="2020-03-26T14:37:06.290" v="85"/>
          <ac:spMkLst>
            <pc:docMk/>
            <pc:sldMk cId="1457129439" sldId="273"/>
            <ac:spMk id="8" creationId="{B88A718B-1E55-46BB-B053-916391883116}"/>
          </ac:spMkLst>
        </pc:spChg>
      </pc:sldChg>
      <pc:sldChg chg="addSp delSp modSp">
        <pc:chgData name="Kate Graham" userId="ce3e1963-5aff-4a42-9a0c-9247bdc5388f" providerId="ADAL" clId="{41E08F9D-C943-476F-97ED-B02882F3202B}" dt="2020-03-26T15:50:34.367" v="110" actId="255"/>
        <pc:sldMkLst>
          <pc:docMk/>
          <pc:sldMk cId="4207956124" sldId="274"/>
        </pc:sldMkLst>
        <pc:spChg chg="mod">
          <ac:chgData name="Kate Graham" userId="ce3e1963-5aff-4a42-9a0c-9247bdc5388f" providerId="ADAL" clId="{41E08F9D-C943-476F-97ED-B02882F3202B}" dt="2020-03-26T14:37:42.172" v="89" actId="1076"/>
          <ac:spMkLst>
            <pc:docMk/>
            <pc:sldMk cId="4207956124" sldId="274"/>
            <ac:spMk id="2" creationId="{9A7C32A3-6B5D-4022-B479-FE9041935900}"/>
          </ac:spMkLst>
        </pc:spChg>
        <pc:spChg chg="add mod">
          <ac:chgData name="Kate Graham" userId="ce3e1963-5aff-4a42-9a0c-9247bdc5388f" providerId="ADAL" clId="{41E08F9D-C943-476F-97ED-B02882F3202B}" dt="2020-03-26T15:50:34.367" v="110" actId="255"/>
          <ac:spMkLst>
            <pc:docMk/>
            <pc:sldMk cId="4207956124" sldId="274"/>
            <ac:spMk id="6" creationId="{B2EBBBB0-64E0-415A-BE2C-95014142FAAD}"/>
          </ac:spMkLst>
        </pc:spChg>
        <pc:spChg chg="del">
          <ac:chgData name="Kate Graham" userId="ce3e1963-5aff-4a42-9a0c-9247bdc5388f" providerId="ADAL" clId="{41E08F9D-C943-476F-97ED-B02882F3202B}" dt="2020-03-26T12:13:07.578" v="55" actId="478"/>
          <ac:spMkLst>
            <pc:docMk/>
            <pc:sldMk cId="4207956124" sldId="274"/>
            <ac:spMk id="8" creationId="{B88A718B-1E55-46BB-B053-916391883116}"/>
          </ac:spMkLst>
        </pc:spChg>
      </pc:sldChg>
      <pc:sldChg chg="del">
        <pc:chgData name="Kate Graham" userId="ce3e1963-5aff-4a42-9a0c-9247bdc5388f" providerId="ADAL" clId="{41E08F9D-C943-476F-97ED-B02882F3202B}" dt="2020-03-26T12:12:05.790" v="47" actId="2696"/>
        <pc:sldMkLst>
          <pc:docMk/>
          <pc:sldMk cId="320941195" sldId="275"/>
        </pc:sldMkLst>
      </pc:sldChg>
      <pc:sldChg chg="del">
        <pc:chgData name="Kate Graham" userId="ce3e1963-5aff-4a42-9a0c-9247bdc5388f" providerId="ADAL" clId="{41E08F9D-C943-476F-97ED-B02882F3202B}" dt="2020-03-26T12:12:05.790" v="47" actId="2696"/>
        <pc:sldMkLst>
          <pc:docMk/>
          <pc:sldMk cId="1974116602" sldId="276"/>
        </pc:sldMkLst>
      </pc:sldChg>
      <pc:sldChg chg="del">
        <pc:chgData name="Kate Graham" userId="ce3e1963-5aff-4a42-9a0c-9247bdc5388f" providerId="ADAL" clId="{41E08F9D-C943-476F-97ED-B02882F3202B}" dt="2020-03-26T12:12:05.790" v="47" actId="2696"/>
        <pc:sldMkLst>
          <pc:docMk/>
          <pc:sldMk cId="4192271990" sldId="277"/>
        </pc:sldMkLst>
      </pc:sldChg>
      <pc:sldChg chg="del">
        <pc:chgData name="Kate Graham" userId="ce3e1963-5aff-4a42-9a0c-9247bdc5388f" providerId="ADAL" clId="{41E08F9D-C943-476F-97ED-B02882F3202B}" dt="2020-03-26T12:12:05.790" v="47" actId="2696"/>
        <pc:sldMkLst>
          <pc:docMk/>
          <pc:sldMk cId="2979492238" sldId="280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9CE410-0EA2-7B43-B072-A286EA94A6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09BEE8-C5C7-4E40-B36F-0AA5043D0A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18C351-A9BC-8940-B513-7FCA3CAD74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1940E-D198-9246-B012-18ADAE71B0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68F64B-2A4A-BE40-B263-D73145D70D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5932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32418-94B4-5141-AE61-7C178A97B1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53A4AE-CD44-1140-B7E4-DE27DA51C7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EDE016-95BD-DE4A-8F28-F8A2F6F9E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627EC6-0CDD-C144-8FB8-BA0DE2FEAA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3589B-8A4B-9143-BAB4-8D8207D670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648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A0F153F-D60C-C34C-9FDC-67F42228B0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8521C71-9B05-7343-AACD-CB3B69418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E4A453-AA57-EE49-9414-7C4FD0BAE0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AF0BB-8C46-2444-A93E-84266D6F3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A932CA-672C-744B-89F8-98804B012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971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AE9B6F-2BB1-C34F-8AFE-B00D1E2AB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6A8EDF-6544-7440-964C-172503C52D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663DB4-67F1-914F-99AD-18C36BAED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DB994-2B63-B44A-9863-47E5A2E10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9DB004-BC17-FC47-9D0E-BD0CC8E17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2967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7479A-0E11-0642-A65F-8395E6246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ECC2E8-C4CC-CE42-BB8F-15F2AB8891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FC9733-C229-8E49-BAAB-D5B2DDDD6D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B2C02B-FC11-E249-838A-944D104378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591715-5C13-5F42-B871-D2BFA333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843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2AC62-D826-F14C-B1A6-13CF21AABC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57A975-AE96-CC47-8148-F03220893F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2FC7A-9234-0F42-AB9A-7AEE7192D8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6FA20F-E8B2-AA43-8B38-C0AF634A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2D61CB-743A-D843-BDF0-A4654346E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94B46C-6B24-CC48-AD97-EE61ABA4E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01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4C46B3-A9FE-7B4A-8D1C-FD47C4171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B22348-3F68-964C-A761-AA483E037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45B1DF-1D32-334A-8EF4-3C942F31E49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7CC680-F9C6-3541-90FD-008677F1A83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C353CF4-3172-0943-924E-FB88F348E2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2A4E95-742B-904C-AECC-BC2779B09A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AE74FC2-0D15-A643-889E-A3A270BAA1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2A475F6-41F1-D045-997B-4EDBC9CD5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189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9B9FEB-6436-C24B-A446-D64454331F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C1F1B8-3443-414B-9F8B-1012BDB9D7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FAA6B-100D-B249-BA14-9E5F6208B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A29E09C-FE75-BC43-8622-BF659E6F3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6897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E7E6925-3581-D846-B90C-FE74B52F6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5C0EF5A-BCC4-1D46-B121-67DCBFA633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46DF6F-5D07-AD44-A832-CE622419B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3803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822CF9-A974-A340-AC97-F59D69F36A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479F40-8E50-474C-9F34-9412E34E3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47A9C6C-2227-F341-BE25-F028C89EB8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40DB07E-A16C-8D4A-AA54-4A2B0C83B5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B229BE-ABF7-524E-B2A4-9FDC8A95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26FF0B-1A57-E34F-9A99-0A978E1554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605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9C5ABB-3BF5-934B-8206-18F5578ED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684DF8-345B-C640-88AF-99CC365E79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AEEA5D-9A2E-634E-BE92-072CD8CFC1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D08E04-6BC0-A745-ABD2-7054B0469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824E0D-7F84-1441-9F9B-6F75AFF5FA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51AD18-966D-A241-9CE5-C83C1CD87C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609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E01DE2-D274-A949-BB7F-767BA58D99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D56C19-21D5-2A4D-8FE6-047680CF79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23775B-A5A4-1948-8752-06D6C1BCAC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29D095-700A-E34F-94CE-DE130CF93F5C}" type="datetimeFigureOut">
              <a:rPr lang="en-US" smtClean="0"/>
              <a:t>3/26/2020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259DF7-67F8-CA4F-AE2D-15E47FC881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B6D1F2-80F1-0541-8B3E-A90E94F8F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C910C-5AAB-794B-B984-EB7738D4C5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8913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ikihow.com/Make-Your-Own-Board-Game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kew.org/read-and-watch/plant-undateables-loneliest-plants-in-world" TargetMode="Externa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T3AxsXNhhUc?feature=oembed" TargetMode="External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5330F-72B9-0048-BD99-518A892943D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KS2 Fun and games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920CE4-A0F3-7245-A56C-A88C2226C87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latin typeface="Franklin Gothic Book" panose="020B0503020102020204" pitchFamily="34" charset="0"/>
              </a:rPr>
              <a:t>Instructions for pupils</a:t>
            </a:r>
          </a:p>
          <a:p>
            <a:endParaRPr lang="en-US" dirty="0">
              <a:latin typeface="Franklin Gothic Book" panose="020B0503020102020204" pitchFamily="34" charset="0"/>
            </a:endParaRPr>
          </a:p>
          <a:p>
            <a:r>
              <a:rPr lang="en-US" sz="1800" dirty="0">
                <a:latin typeface="Franklin Gothic Book"/>
                <a:ea typeface="+mn-lt"/>
                <a:cs typeface="+mn-lt"/>
              </a:rPr>
              <a:t>© Board of Trustees of the Royal Botanic Gardens, Kew</a:t>
            </a:r>
          </a:p>
          <a:p>
            <a:endParaRPr lang="en-US" dirty="0"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909525B-F562-8D44-9827-1FBB74670D59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A1296-8A45-374A-A39E-8FA6C35A4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</p:spTree>
    <p:extLst>
      <p:ext uri="{BB962C8B-B14F-4D97-AF65-F5344CB8AC3E}">
        <p14:creationId xmlns:p14="http://schemas.microsoft.com/office/powerpoint/2010/main" val="3213794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0FF44-B950-5B44-B3A3-A7A738BD97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9850" y="0"/>
            <a:ext cx="4952394" cy="1179931"/>
          </a:xfrm>
        </p:spPr>
        <p:txBody>
          <a:bodyPr/>
          <a:lstStyle/>
          <a:p>
            <a:pPr algn="ctr"/>
            <a:r>
              <a:rPr lang="en-US" b="1" dirty="0">
                <a:latin typeface="Franklin Gothic Book" panose="020B0503020102020204" pitchFamily="34" charset="0"/>
              </a:rPr>
              <a:t>The challenge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6D8738-03FE-A147-85DD-9D87500C38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5516" y="1066795"/>
            <a:ext cx="4405934" cy="4205331"/>
          </a:xfrm>
          <a:ln w="28575">
            <a:noFill/>
          </a:ln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Now that you’ve learned lots about threats to plants, </a:t>
            </a:r>
            <a:r>
              <a:rPr lang="en-GB" sz="2000" b="1" dirty="0">
                <a:latin typeface="Franklin Gothic Book" panose="020B0503020102020204" pitchFamily="34" charset="0"/>
              </a:rPr>
              <a:t>your challenge is to design either a table-top or digital game to increase awareness of different threats to temperate plants.</a:t>
            </a:r>
          </a:p>
          <a:p>
            <a:pPr marL="0" indent="0">
              <a:buNone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Your game needs to be educational, but above it all it must be fun and interesting; people must want to play it!</a:t>
            </a:r>
          </a:p>
          <a:p>
            <a:pPr marL="0" indent="0">
              <a:buNone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Your game must include at least three different types of threats to plants</a:t>
            </a:r>
          </a:p>
        </p:txBody>
      </p:sp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4985ABA2-9AA3-490E-981B-3C2D66BD01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550" y="1118230"/>
            <a:ext cx="6196426" cy="410246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0F3631E-EE7E-A142-9963-836A23F97CC1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93C5234-FB06-724F-8267-5ADFA82AB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</p:spTree>
    <p:extLst>
      <p:ext uri="{BB962C8B-B14F-4D97-AF65-F5344CB8AC3E}">
        <p14:creationId xmlns:p14="http://schemas.microsoft.com/office/powerpoint/2010/main" val="1474748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DCE674-E168-9E40-95BD-558DA8A24C57}"/>
              </a:ext>
            </a:extLst>
          </p:cNvPr>
          <p:cNvSpPr/>
          <p:nvPr/>
        </p:nvSpPr>
        <p:spPr>
          <a:xfrm>
            <a:off x="0" y="5352972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6DA75-15CE-D14C-A084-66301F4F7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70900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8A718B-1E55-46BB-B053-916391883116}"/>
              </a:ext>
            </a:extLst>
          </p:cNvPr>
          <p:cNvSpPr txBox="1">
            <a:spLocks/>
          </p:cNvSpPr>
          <p:nvPr/>
        </p:nvSpPr>
        <p:spPr>
          <a:xfrm>
            <a:off x="513430" y="547472"/>
            <a:ext cx="5001846" cy="435133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200" b="1" dirty="0">
                <a:latin typeface="Franklin Gothic Book" panose="020B0503020102020204" pitchFamily="34" charset="0"/>
              </a:rPr>
              <a:t>Top tips</a:t>
            </a:r>
            <a:endParaRPr lang="en-GB" sz="2200" dirty="0">
              <a:latin typeface="Franklin Gothic Book" panose="020B0503020102020204" pitchFamily="34" charset="0"/>
            </a:endParaRPr>
          </a:p>
          <a:p>
            <a:r>
              <a:rPr lang="en-GB" sz="2200" dirty="0">
                <a:latin typeface="Franklin Gothic Book" panose="020B0503020102020204" pitchFamily="34" charset="0"/>
              </a:rPr>
              <a:t>Think about the kind of games that you like to play – can you design something similar?</a:t>
            </a:r>
          </a:p>
          <a:p>
            <a:r>
              <a:rPr lang="en-GB" sz="2200" dirty="0">
                <a:latin typeface="Franklin Gothic Book" panose="020B0503020102020204" pitchFamily="34" charset="0"/>
              </a:rPr>
              <a:t>Make sure to name the threat to plants</a:t>
            </a:r>
          </a:p>
          <a:p>
            <a:r>
              <a:rPr lang="en-GB" sz="2200" dirty="0">
                <a:latin typeface="Franklin Gothic Book" panose="020B0503020102020204" pitchFamily="34" charset="0"/>
              </a:rPr>
              <a:t>Use your imagination: can you use colour and pictures to make your game exciting?</a:t>
            </a:r>
          </a:p>
          <a:p>
            <a:r>
              <a:rPr lang="en-GB" sz="2200" dirty="0">
                <a:latin typeface="Franklin Gothic Book" panose="020B0503020102020204" pitchFamily="34" charset="0"/>
              </a:rPr>
              <a:t>Think about the rules of the game – how do players win?</a:t>
            </a:r>
          </a:p>
        </p:txBody>
      </p:sp>
      <p:pic>
        <p:nvPicPr>
          <p:cNvPr id="3" name="Picture 2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BD4F6F-AAC0-46D2-803E-6B13B998C5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037" y="471928"/>
            <a:ext cx="6248619" cy="4147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868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DCE674-E168-9E40-95BD-558DA8A24C57}"/>
              </a:ext>
            </a:extLst>
          </p:cNvPr>
          <p:cNvSpPr/>
          <p:nvPr/>
        </p:nvSpPr>
        <p:spPr>
          <a:xfrm>
            <a:off x="0" y="5352972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6DA75-15CE-D14C-A084-66301F4F7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70900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B88A718B-1E55-46BB-B053-916391883116}"/>
              </a:ext>
            </a:extLst>
          </p:cNvPr>
          <p:cNvSpPr txBox="1">
            <a:spLocks/>
          </p:cNvSpPr>
          <p:nvPr/>
        </p:nvSpPr>
        <p:spPr>
          <a:xfrm>
            <a:off x="513430" y="922082"/>
            <a:ext cx="11353243" cy="419897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pPr algn="ctr">
              <a:buNone/>
            </a:pPr>
            <a:r>
              <a:rPr lang="en-GB" dirty="0">
                <a:latin typeface="Franklin Gothic Book" panose="020B0503020102020204" pitchFamily="34" charset="0"/>
                <a:ea typeface="+mn-lt"/>
                <a:cs typeface="+mn-lt"/>
              </a:rPr>
              <a:t>Make your own board game</a:t>
            </a:r>
          </a:p>
          <a:p>
            <a:pPr algn="ctr">
              <a:buNone/>
            </a:pPr>
            <a:r>
              <a:rPr lang="en-GB" dirty="0">
                <a:latin typeface="Franklin Gothic Book" panose="020B0503020102020204" pitchFamily="34" charset="0"/>
                <a:hlinkClick r:id="rId3"/>
              </a:rPr>
              <a:t>https://www.wikihow.com/Make-Your-Own-Board-Game</a:t>
            </a:r>
            <a:endParaRPr lang="en-GB" dirty="0">
              <a:latin typeface="Franklin Gothic Book" panose="020B0503020102020204" pitchFamily="34" charset="0"/>
            </a:endParaRPr>
          </a:p>
          <a:p>
            <a:pPr algn="ctr">
              <a:buNone/>
            </a:pPr>
            <a:endParaRPr lang="en-GB" dirty="0">
              <a:latin typeface="Franklin Gothic Book" panose="020B0503020102020204" pitchFamily="34" charset="0"/>
              <a:cs typeface="Calibri" panose="020F0502020204030204"/>
            </a:endParaRPr>
          </a:p>
          <a:p>
            <a:pPr marL="0" indent="0" algn="ctr">
              <a:buNone/>
            </a:pPr>
            <a:r>
              <a:rPr lang="en-GB" dirty="0">
                <a:latin typeface="Franklin Gothic Book" panose="020B0503020102020204" pitchFamily="34" charset="0"/>
              </a:rPr>
              <a:t>Kew – endangered plants</a:t>
            </a:r>
          </a:p>
          <a:p>
            <a:pPr marL="0" indent="0" algn="ctr">
              <a:buNone/>
            </a:pPr>
            <a:r>
              <a:rPr lang="en-GB" dirty="0">
                <a:latin typeface="Franklin Gothic Book" panose="020B0503020102020204" pitchFamily="34" charset="0"/>
                <a:hlinkClick r:id="rId4"/>
              </a:rPr>
              <a:t>https://www.kew.org/read-and-watch/plant-undateables-loneliest-plants-in-world</a:t>
            </a:r>
            <a:endParaRPr lang="en-GB" dirty="0">
              <a:latin typeface="Franklin Gothic Book" panose="020B0503020102020204" pitchFamily="34" charset="0"/>
            </a:endParaRPr>
          </a:p>
          <a:p>
            <a:pPr algn="ctr">
              <a:buNone/>
            </a:pPr>
            <a:endParaRPr lang="en-GB" sz="2200" dirty="0">
              <a:latin typeface="Franklin Gothic Book" panose="020B0503020102020204" pitchFamily="34" charset="0"/>
              <a:cs typeface="Calibri"/>
            </a:endParaRPr>
          </a:p>
          <a:p>
            <a:pPr marL="0" indent="0" algn="ctr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endParaRPr lang="en-GB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400" dirty="0">
              <a:latin typeface="Franklin Gothic Book" panose="020B05030201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7C32A3-6B5D-4022-B479-FE90419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3581" y="2919"/>
            <a:ext cx="4952394" cy="1179931"/>
          </a:xfrm>
        </p:spPr>
        <p:txBody>
          <a:bodyPr/>
          <a:lstStyle/>
          <a:p>
            <a:pPr algn="ctr"/>
            <a:r>
              <a:rPr lang="en-US" b="1">
                <a:latin typeface="Franklin Gothic Book"/>
              </a:rPr>
              <a:t>Useful links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71294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FDCE674-E168-9E40-95BD-558DA8A24C57}"/>
              </a:ext>
            </a:extLst>
          </p:cNvPr>
          <p:cNvSpPr/>
          <p:nvPr/>
        </p:nvSpPr>
        <p:spPr>
          <a:xfrm>
            <a:off x="0" y="5352972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786DA75-15CE-D14C-A084-66301F4F7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70900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7C32A3-6B5D-4022-B479-FE9041935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7009" y="1201900"/>
            <a:ext cx="4952394" cy="1179931"/>
          </a:xfrm>
        </p:spPr>
        <p:txBody>
          <a:bodyPr/>
          <a:lstStyle/>
          <a:p>
            <a:pPr algn="ctr"/>
            <a:r>
              <a:rPr lang="en-US" b="1">
                <a:latin typeface="Franklin Gothic Book"/>
              </a:rPr>
              <a:t>All done?</a:t>
            </a:r>
            <a:endParaRPr lang="en-US" b="1" dirty="0">
              <a:latin typeface="Franklin Gothic Book" panose="020B0503020102020204" pitchFamily="34" charset="0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B2EBBBB0-64E0-415A-BE2C-95014142FAAD}"/>
              </a:ext>
            </a:extLst>
          </p:cNvPr>
          <p:cNvSpPr txBox="1">
            <a:spLocks/>
          </p:cNvSpPr>
          <p:nvPr/>
        </p:nvSpPr>
        <p:spPr>
          <a:xfrm>
            <a:off x="1192626" y="2094568"/>
            <a:ext cx="9806747" cy="2981088"/>
          </a:xfrm>
          <a:prstGeom prst="rect">
            <a:avLst/>
          </a:prstGeom>
          <a:ln w="28575">
            <a:noFill/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Well done for completing the challenge! </a:t>
            </a:r>
            <a:endParaRPr lang="en-US" sz="2200" dirty="0">
              <a:latin typeface="Franklin Gothic Book"/>
              <a:cs typeface="Calibri" panose="020F0502020204030204"/>
            </a:endParaRPr>
          </a:p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We hope you enjoyed learning about threats to plants.</a:t>
            </a:r>
          </a:p>
          <a:p>
            <a:pPr marL="0" indent="0">
              <a:buNone/>
            </a:pPr>
            <a:endParaRPr lang="en-US" sz="2200" dirty="0">
              <a:latin typeface="Franklin Gothic Book"/>
            </a:endParaRPr>
          </a:p>
          <a:p>
            <a:pPr marL="0" indent="0">
              <a:buNone/>
            </a:pPr>
            <a:r>
              <a:rPr lang="en-US" sz="2200" dirty="0">
                <a:latin typeface="Franklin Gothic Book"/>
              </a:rPr>
              <a:t>Contact your teacher to let them know you are ready to submit your work to them.</a:t>
            </a:r>
          </a:p>
          <a:p>
            <a:pPr marL="0" indent="0">
              <a:buNone/>
            </a:pPr>
            <a:endParaRPr lang="en-GB" sz="2200" dirty="0">
              <a:cs typeface="Calibri" panose="020F0502020204030204"/>
            </a:endParaRPr>
          </a:p>
          <a:p>
            <a:pPr>
              <a:buNone/>
            </a:pPr>
            <a:endParaRPr lang="en-GB" sz="22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200" b="1" dirty="0">
              <a:latin typeface="Franklin Gothic Book" panose="020B0503020102020204" pitchFamily="34" charset="0"/>
            </a:endParaRPr>
          </a:p>
          <a:p>
            <a:endParaRPr lang="en-GB" sz="22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endParaRPr lang="en-GB" sz="2200" dirty="0">
              <a:latin typeface="Franklin Gothic Book" panose="020B05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7956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CB4533-305B-C640-9128-AD8D856887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8509" y="1437151"/>
            <a:ext cx="4577842" cy="3338978"/>
          </a:xfrm>
          <a:ln w="38100">
            <a:noFill/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Imagine you’ve just secured your dream job as a games designer making educational games!</a:t>
            </a:r>
          </a:p>
          <a:p>
            <a:pPr marL="0" indent="0">
              <a:buNone/>
            </a:pPr>
            <a:r>
              <a:rPr lang="en-GB" sz="2000" dirty="0">
                <a:latin typeface="Franklin Gothic Book" panose="020B0503020102020204" pitchFamily="34" charset="0"/>
              </a:rPr>
              <a:t>Your first client, Kew Gardens, wants to make people more aware of why many plants are threatened. They would like you to develop a game based on threats to temperate plants. </a:t>
            </a:r>
          </a:p>
          <a:p>
            <a:pPr marL="0" indent="0">
              <a:buNone/>
            </a:pPr>
            <a:endParaRPr lang="en-GB" sz="20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GB" sz="2000" b="1" dirty="0">
                <a:latin typeface="Franklin Gothic Book" panose="020B0503020102020204" pitchFamily="34" charset="0"/>
              </a:rPr>
              <a:t>Watch this video to find out your challenge. After the video, head to the next slide to take part in an activity.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7F40AD6-B71E-004A-B6BF-513A56C84B99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0BFBA7C-5604-F447-AC46-0DB6105184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7FE5B79-D194-4A50-B8EF-7B45D8783F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1588"/>
            <a:ext cx="10515600" cy="1325563"/>
          </a:xfrm>
        </p:spPr>
        <p:txBody>
          <a:bodyPr/>
          <a:lstStyle/>
          <a:p>
            <a:pPr algn="ctr"/>
            <a:r>
              <a:rPr lang="en-US" dirty="0">
                <a:latin typeface="Franklin Gothic Book" panose="020B0503020102020204" pitchFamily="34" charset="0"/>
              </a:rPr>
              <a:t>Fun and games</a:t>
            </a:r>
          </a:p>
        </p:txBody>
      </p:sp>
      <p:pic>
        <p:nvPicPr>
          <p:cNvPr id="2" name="Online Media 1" title="Professor Buggs Endeavour Challenge B">
            <a:hlinkClick r:id="" action="ppaction://media"/>
            <a:extLst>
              <a:ext uri="{FF2B5EF4-FFF2-40B4-BE49-F238E27FC236}">
                <a16:creationId xmlns:a16="http://schemas.microsoft.com/office/drawing/2014/main" id="{3810190B-4B44-4E61-A7B2-A996EA68832F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5183740" y="1437151"/>
            <a:ext cx="6499751" cy="3656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93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B152-DBEE-C34E-9EFE-C8807D4C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668" y="627156"/>
            <a:ext cx="3495614" cy="1088836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Franklin Gothic Book" panose="020B0503020102020204" pitchFamily="34" charset="0"/>
              </a:rPr>
              <a:t>Activity 1</a:t>
            </a:r>
            <a:r>
              <a:rPr lang="en-US" sz="3600" b="1" dirty="0">
                <a:latin typeface="Franklin Gothic Book" panose="020B0503020102020204" pitchFamily="34" charset="0"/>
              </a:rPr>
              <a:t> </a:t>
            </a:r>
            <a:br>
              <a:rPr lang="en-US" sz="3600" b="1" dirty="0">
                <a:latin typeface="Franklin Gothic Book" panose="020B0503020102020204" pitchFamily="34" charset="0"/>
              </a:rPr>
            </a:br>
            <a:r>
              <a:rPr lang="en-US" sz="3600" b="1" dirty="0">
                <a:latin typeface="Franklin Gothic Book" panose="020B0503020102020204" pitchFamily="34" charset="0"/>
              </a:rPr>
              <a:t>Watch and learn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09D4-956B-7C43-A5C9-6FCE5D9B1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773" y="1446773"/>
            <a:ext cx="3585102" cy="360997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6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r>
              <a:rPr lang="en-GB" sz="2600" dirty="0">
                <a:latin typeface="Franklin Gothic Book" panose="020B0503020102020204" pitchFamily="34" charset="0"/>
              </a:rPr>
              <a:t>Did you know that around a quarter of all plant species are facing extinction?</a:t>
            </a:r>
          </a:p>
          <a:p>
            <a:pPr marL="0" indent="0" algn="ctr">
              <a:buNone/>
            </a:pPr>
            <a:r>
              <a:rPr lang="en-US" sz="2600" dirty="0">
                <a:latin typeface="Franklin Gothic Book" panose="020B0503020102020204" pitchFamily="34" charset="0"/>
              </a:rPr>
              <a:t>Watch the video to learn more about threats to plants and test your knowledge.</a:t>
            </a:r>
          </a:p>
          <a:p>
            <a:pPr marL="0" indent="0">
              <a:buNone/>
            </a:pPr>
            <a:endParaRPr lang="en-US" sz="2600" u="sng" dirty="0">
              <a:latin typeface="Franklin Gothic Book" panose="020B05030201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BCCF729-9425-1E40-B62D-1B22FB90EAD8}"/>
              </a:ext>
            </a:extLst>
          </p:cNvPr>
          <p:cNvSpPr/>
          <p:nvPr/>
        </p:nvSpPr>
        <p:spPr>
          <a:xfrm>
            <a:off x="0" y="5331947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A09472E-B987-164C-B388-731B187E4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  <p:pic>
        <p:nvPicPr>
          <p:cNvPr id="7" name="Fun_and_games">
            <a:hlinkClick r:id="" action="ppaction://media"/>
            <a:extLst>
              <a:ext uri="{FF2B5EF4-FFF2-40B4-BE49-F238E27FC236}">
                <a16:creationId xmlns:a16="http://schemas.microsoft.com/office/drawing/2014/main" id="{03356071-7B55-4D04-8C45-E9E87DD55B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8798" y="552449"/>
            <a:ext cx="7738533" cy="4352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06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5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3B152-DBEE-C34E-9EFE-C8807D4C60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478" y="16694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3600" dirty="0">
                <a:latin typeface="Franklin Gothic Book" panose="020B0503020102020204" pitchFamily="34" charset="0"/>
              </a:rPr>
              <a:t>Activity 2:</a:t>
            </a:r>
            <a:br>
              <a:rPr lang="en-US" sz="3600" dirty="0">
                <a:latin typeface="Franklin Gothic Book" panose="020B0503020102020204" pitchFamily="34" charset="0"/>
              </a:rPr>
            </a:br>
            <a:r>
              <a:rPr lang="en-US" sz="3600" b="1" dirty="0">
                <a:latin typeface="Franklin Gothic Book" panose="020B0503020102020204" pitchFamily="34" charset="0"/>
              </a:rPr>
              <a:t>Threats to plants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409D4-956B-7C43-A5C9-6FCE5D9B18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9478" y="1834759"/>
            <a:ext cx="10515600" cy="34971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You will need a piece of paper and a pen or pencil to take part in this activity </a:t>
            </a:r>
          </a:p>
          <a:p>
            <a:pPr marL="0" indent="0"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Number the paper down one side 1 – 10 </a:t>
            </a:r>
          </a:p>
          <a:p>
            <a:pPr marL="0" indent="0"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>
              <a:buNone/>
            </a:pPr>
            <a:r>
              <a:rPr lang="en-US" sz="2400" dirty="0">
                <a:latin typeface="Franklin Gothic Book" panose="020B0503020102020204" pitchFamily="34" charset="0"/>
              </a:rPr>
              <a:t>Look at each of the following images. Write down what is happening in each image, and how this could be a threat to plants</a:t>
            </a:r>
          </a:p>
          <a:p>
            <a:pPr marL="0" indent="0" algn="ctr">
              <a:buNone/>
            </a:pPr>
            <a:endParaRPr lang="en-US" sz="2400" dirty="0">
              <a:latin typeface="Franklin Gothic Book" panose="020B0503020102020204" pitchFamily="34" charset="0"/>
            </a:endParaRPr>
          </a:p>
          <a:p>
            <a:pPr marL="0" indent="0" algn="ctr">
              <a:buNone/>
            </a:pPr>
            <a:endParaRPr lang="en-US" sz="2400" dirty="0">
              <a:latin typeface="Franklin Gothic Book" panose="020B0503020102020204" pitchFamily="34" charset="0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76D93146-3FAA-F148-A9DA-26738F643789}"/>
              </a:ext>
            </a:extLst>
          </p:cNvPr>
          <p:cNvCxnSpPr>
            <a:cxnSpLocks/>
          </p:cNvCxnSpPr>
          <p:nvPr/>
        </p:nvCxnSpPr>
        <p:spPr>
          <a:xfrm>
            <a:off x="10351230" y="5401266"/>
            <a:ext cx="0" cy="175028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5216F6E3-B3D8-4449-965A-6C4925A1DA83}"/>
              </a:ext>
            </a:extLst>
          </p:cNvPr>
          <p:cNvCxnSpPr>
            <a:cxnSpLocks/>
          </p:cNvCxnSpPr>
          <p:nvPr/>
        </p:nvCxnSpPr>
        <p:spPr>
          <a:xfrm>
            <a:off x="10351230" y="5674570"/>
            <a:ext cx="0" cy="175028"/>
          </a:xfrm>
          <a:prstGeom prst="line">
            <a:avLst/>
          </a:prstGeom>
          <a:ln w="38100"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CC2AF030-934F-0341-B32C-511F4217312F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8B6FCC85-2FDB-4142-A41F-D30CA2805F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</p:spTree>
    <p:extLst>
      <p:ext uri="{BB962C8B-B14F-4D97-AF65-F5344CB8AC3E}">
        <p14:creationId xmlns:p14="http://schemas.microsoft.com/office/powerpoint/2010/main" val="26175786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sunset over a fire&#10;&#10;Description automatically generated">
            <a:extLst>
              <a:ext uri="{FF2B5EF4-FFF2-40B4-BE49-F238E27FC236}">
                <a16:creationId xmlns:a16="http://schemas.microsoft.com/office/drawing/2014/main" id="{4155353B-F718-4D27-975B-75F05579BC4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8894" y="208794"/>
            <a:ext cx="5368185" cy="3568076"/>
          </a:xfrm>
        </p:spPr>
      </p:pic>
      <p:pic>
        <p:nvPicPr>
          <p:cNvPr id="21" name="Picture 20" descr="A picture containing grass, sitting, building, small&#10;&#10;Description automatically generated">
            <a:extLst>
              <a:ext uri="{FF2B5EF4-FFF2-40B4-BE49-F238E27FC236}">
                <a16:creationId xmlns:a16="http://schemas.microsoft.com/office/drawing/2014/main" id="{549E5D49-8095-407A-9D22-F86A68DD17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5252" y="1630017"/>
            <a:ext cx="5560802" cy="341090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1211906" y="445087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10792734" y="1807142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977B7F-4601-F647-8153-72E133A9A984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86DC8E-92B8-3A4E-9BB9-21C5120A83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</p:spTree>
    <p:extLst>
      <p:ext uri="{BB962C8B-B14F-4D97-AF65-F5344CB8AC3E}">
        <p14:creationId xmlns:p14="http://schemas.microsoft.com/office/powerpoint/2010/main" val="27652644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iver running through a window&#10;&#10;Description automatically generated">
            <a:extLst>
              <a:ext uri="{FF2B5EF4-FFF2-40B4-BE49-F238E27FC236}">
                <a16:creationId xmlns:a16="http://schemas.microsoft.com/office/drawing/2014/main" id="{34A39B5D-E959-4A47-91BF-13C032DDA4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124" y="511171"/>
            <a:ext cx="5512693" cy="347018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FA42EE1-5734-9342-A47B-6CB516A7E590}"/>
              </a:ext>
            </a:extLst>
          </p:cNvPr>
          <p:cNvSpPr/>
          <p:nvPr/>
        </p:nvSpPr>
        <p:spPr>
          <a:xfrm>
            <a:off x="765249" y="648307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3</a:t>
            </a:r>
          </a:p>
        </p:txBody>
      </p:sp>
      <p:pic>
        <p:nvPicPr>
          <p:cNvPr id="6" name="Picture 5" descr="A close up of a tree&#10;&#10;Description automatically generated">
            <a:extLst>
              <a:ext uri="{FF2B5EF4-FFF2-40B4-BE49-F238E27FC236}">
                <a16:creationId xmlns:a16="http://schemas.microsoft.com/office/drawing/2014/main" id="{002796E8-EF76-BD48-86B0-EE154EE615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4253" y="1689849"/>
            <a:ext cx="5555929" cy="34514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966B43-2F5C-B642-826C-2EB155C35E7A}"/>
              </a:ext>
            </a:extLst>
          </p:cNvPr>
          <p:cNvSpPr/>
          <p:nvPr/>
        </p:nvSpPr>
        <p:spPr>
          <a:xfrm>
            <a:off x="10876278" y="1735801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4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EE2CD87-D88D-FC42-BC73-2A638A0C86E3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AFAA28A-5D05-D043-B0F5-1E746EF72A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</p:spTree>
    <p:extLst>
      <p:ext uri="{BB962C8B-B14F-4D97-AF65-F5344CB8AC3E}">
        <p14:creationId xmlns:p14="http://schemas.microsoft.com/office/powerpoint/2010/main" val="21959658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A picture containing food, looking, photo, sitting&#10;&#10;Description automatically generated">
            <a:extLst>
              <a:ext uri="{FF2B5EF4-FFF2-40B4-BE49-F238E27FC236}">
                <a16:creationId xmlns:a16="http://schemas.microsoft.com/office/drawing/2014/main" id="{B74FDE4F-B76B-45FF-86A2-A0DBA5BAD9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2337" y="263567"/>
            <a:ext cx="5522156" cy="3543119"/>
          </a:xfrm>
        </p:spPr>
      </p:pic>
      <p:pic>
        <p:nvPicPr>
          <p:cNvPr id="15" name="Picture 14" descr="A picture containing train, grass, photo, window&#10;&#10;Description automatically generated">
            <a:extLst>
              <a:ext uri="{FF2B5EF4-FFF2-40B4-BE49-F238E27FC236}">
                <a16:creationId xmlns:a16="http://schemas.microsoft.com/office/drawing/2014/main" id="{49A95497-1209-4D42-B56D-069BEF5CD4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764" y="1622497"/>
            <a:ext cx="5880861" cy="361300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491816" y="462350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5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10771275" y="1650405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6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5515BB-B127-8B4C-B57B-9D87B283E34C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1643725-C827-DC44-ABA5-D10B3AD04D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</p:spTree>
    <p:extLst>
      <p:ext uri="{BB962C8B-B14F-4D97-AF65-F5344CB8AC3E}">
        <p14:creationId xmlns:p14="http://schemas.microsoft.com/office/powerpoint/2010/main" val="3316936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ss, cow, outdoor, bovine&#10;&#10;Description automatically generated">
            <a:extLst>
              <a:ext uri="{FF2B5EF4-FFF2-40B4-BE49-F238E27FC236}">
                <a16:creationId xmlns:a16="http://schemas.microsoft.com/office/drawing/2014/main" id="{1391E89D-9B99-CE4E-88D3-CE2544A145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37" y="322163"/>
            <a:ext cx="5672205" cy="3534220"/>
          </a:xfrm>
          <a:prstGeom prst="rect">
            <a:avLst/>
          </a:prstGeom>
        </p:spPr>
      </p:pic>
      <p:pic>
        <p:nvPicPr>
          <p:cNvPr id="5" name="Picture 4" descr="A picture containing outdoor, water, photo, river&#10;&#10;Description automatically generated">
            <a:extLst>
              <a:ext uri="{FF2B5EF4-FFF2-40B4-BE49-F238E27FC236}">
                <a16:creationId xmlns:a16="http://schemas.microsoft.com/office/drawing/2014/main" id="{CC4C73B1-47D0-F74D-A484-D0C2F598A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1441" y="1641509"/>
            <a:ext cx="6028337" cy="353422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827BA6C-8D9D-2F4A-83C6-45FB07083282}"/>
              </a:ext>
            </a:extLst>
          </p:cNvPr>
          <p:cNvSpPr/>
          <p:nvPr/>
        </p:nvSpPr>
        <p:spPr>
          <a:xfrm>
            <a:off x="10815348" y="1682271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8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F5B855-0CF6-3D45-9863-3B5BA1D90BC8}"/>
              </a:ext>
            </a:extLst>
          </p:cNvPr>
          <p:cNvSpPr/>
          <p:nvPr/>
        </p:nvSpPr>
        <p:spPr>
          <a:xfrm>
            <a:off x="625086" y="384251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7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25BC9E-744B-6E48-A8A9-86D87E91F62B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C34CC61-718E-F840-9C35-7FFBC88742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</p:spTree>
    <p:extLst>
      <p:ext uri="{BB962C8B-B14F-4D97-AF65-F5344CB8AC3E}">
        <p14:creationId xmlns:p14="http://schemas.microsoft.com/office/powerpoint/2010/main" val="3122299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D70979C6-5F50-5E43-9CC5-326C78B8E16B}"/>
              </a:ext>
            </a:extLst>
          </p:cNvPr>
          <p:cNvSpPr/>
          <p:nvPr/>
        </p:nvSpPr>
        <p:spPr>
          <a:xfrm>
            <a:off x="0" y="5349876"/>
            <a:ext cx="12192000" cy="1508125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9B3D11-C2C7-5C44-B09C-C0D9E053C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357" y="5367804"/>
            <a:ext cx="3291288" cy="1472268"/>
          </a:xfrm>
          <a:prstGeom prst="rect">
            <a:avLst/>
          </a:prstGeom>
          <a:solidFill>
            <a:srgbClr val="E84893"/>
          </a:solidFill>
          <a:ln>
            <a:solidFill>
              <a:srgbClr val="E84893"/>
            </a:solidFill>
          </a:ln>
        </p:spPr>
      </p:pic>
      <p:pic>
        <p:nvPicPr>
          <p:cNvPr id="15" name="Picture 14" descr="A picture containing window, car, mountain, view&#10;&#10;Description automatically generated">
            <a:extLst>
              <a:ext uri="{FF2B5EF4-FFF2-40B4-BE49-F238E27FC236}">
                <a16:creationId xmlns:a16="http://schemas.microsoft.com/office/drawing/2014/main" id="{340E3A25-23B5-436C-B0FF-48F6DC9FFF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020" y="338435"/>
            <a:ext cx="6056712" cy="358752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A2B92CF-662A-43DB-85DD-B37FC8F99F3E}"/>
              </a:ext>
            </a:extLst>
          </p:cNvPr>
          <p:cNvSpPr/>
          <p:nvPr/>
        </p:nvSpPr>
        <p:spPr>
          <a:xfrm>
            <a:off x="845694" y="547157"/>
            <a:ext cx="535724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9</a:t>
            </a:r>
          </a:p>
        </p:txBody>
      </p:sp>
      <p:pic>
        <p:nvPicPr>
          <p:cNvPr id="17" name="Picture 16" descr="A group of people sitting on the side of a mountain&#10;&#10;Description automatically generated">
            <a:extLst>
              <a:ext uri="{FF2B5EF4-FFF2-40B4-BE49-F238E27FC236}">
                <a16:creationId xmlns:a16="http://schemas.microsoft.com/office/drawing/2014/main" id="{8B1ED94D-FB30-4259-B3FB-09FE4DAFFD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7024" y="1631750"/>
            <a:ext cx="5821958" cy="3478191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5C2EA28-B36F-4151-A601-EEA400E8F1A9}"/>
              </a:ext>
            </a:extLst>
          </p:cNvPr>
          <p:cNvSpPr/>
          <p:nvPr/>
        </p:nvSpPr>
        <p:spPr>
          <a:xfrm>
            <a:off x="6695741" y="1747475"/>
            <a:ext cx="84868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4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</a:t>
            </a:r>
            <a:endParaRPr lang="en-US" sz="4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762426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RBG Kew Team Document" ma:contentTypeID="0x0101002ADAC5ABC13B4895A7CAFA92DCA0F6A700840D38A759864E85A73A3BDD238BB33D00E9B03A4DCD984F64937D61C9BDF91031007A9E886CD854524E92328AC40E2734C9" ma:contentTypeVersion="10" ma:contentTypeDescription="RBG Kew Team Document" ma:contentTypeScope="" ma:versionID="7f04fa0a0f12ed3a29114b36005bb7cb">
  <xsd:schema xmlns:xsd="http://www.w3.org/2001/XMLSchema" xmlns:xs="http://www.w3.org/2001/XMLSchema" xmlns:p="http://schemas.microsoft.com/office/2006/metadata/properties" xmlns:ns2="150f78d0-e5c4-40ba-9879-1115501c63e5" targetNamespace="http://schemas.microsoft.com/office/2006/metadata/properties" ma:root="true" ma:fieldsID="0dd3323f99a8bd0894a6ba06ad866b50" ns2:_="">
    <xsd:import namespace="150f78d0-e5c4-40ba-9879-1115501c63e5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2:Contentcategory" minOccurs="0"/>
                <xsd:element ref="ns2:Securityclassification" minOccurs="0"/>
                <xsd:element ref="ns2:Handlinginstructions" minOccurs="0"/>
                <xsd:element ref="ns2:Relatedcontent" minOccurs="0"/>
                <xsd:element ref="ns2:Originallocationreference" minOccurs="0"/>
                <xsd:element ref="ns2:OriginalAuthor" minOccurs="0"/>
                <xsd:element ref="ns2:OriginalCreatedDate" minOccurs="0"/>
                <xsd:element ref="ns2:a9dcef333f334debab9d38dc73cb47a7" minOccurs="0"/>
                <xsd:element ref="ns2:TaxCatchAll" minOccurs="0"/>
                <xsd:element ref="ns2:TaxCatchAllLabe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50f78d0-e5c4-40ba-9879-1115501c63e5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Contentcategory" ma:index="11" nillable="true" ma:displayName="Content Category" ma:description="Content category used for search and categorisation purposes." ma:format="Dropdown" ma:internalName="Contentcategory">
      <xsd:simpleType>
        <xsd:restriction base="dms:Choice">
          <xsd:enumeration value="Policy"/>
          <xsd:enumeration value="Procedure"/>
          <xsd:enumeration value="Contract"/>
          <xsd:enumeration value="Meeting"/>
          <xsd:enumeration value="Health and Safety"/>
          <xsd:enumeration value="HR"/>
          <xsd:enumeration value="Project Management"/>
          <xsd:enumeration value="Finance"/>
          <xsd:enumeration value="Procurement"/>
          <xsd:enumeration value="Research"/>
          <xsd:enumeration value="Administration"/>
          <xsd:enumeration value="Correspondence"/>
          <xsd:enumeration value="Management"/>
          <xsd:enumeration value="Design and Plans"/>
          <xsd:enumeration value="Reports"/>
          <xsd:enumeration value="Publicity"/>
        </xsd:restriction>
      </xsd:simpleType>
    </xsd:element>
    <xsd:element name="Securityclassification" ma:index="12" nillable="true" ma:displayName="Security Classification" ma:description="Choice of security classification" ma:format="Dropdown" ma:internalName="Securityclassification">
      <xsd:simpleType>
        <xsd:restriction base="dms:Choice">
          <xsd:enumeration value="Official"/>
          <xsd:enumeration value="Official-Sensitive"/>
          <xsd:enumeration value="Official-Sensitive[COMMERCIAL]"/>
          <xsd:enumeration value="Official-Sensitive[LOCSEN]"/>
          <xsd:enumeration value="Official-Sensitive[PERSONAL]"/>
          <xsd:enumeration value="Secret"/>
          <xsd:enumeration value="Top Secret"/>
        </xsd:restriction>
      </xsd:simpleType>
    </xsd:element>
    <xsd:element name="Handlinginstructions" ma:index="13" nillable="true" ma:displayName="Handling Instructions" ma:description="" ma:internalName="Handlinginstructions">
      <xsd:simpleType>
        <xsd:restriction base="dms:Note">
          <xsd:maxLength value="255"/>
        </xsd:restriction>
      </xsd:simpleType>
    </xsd:element>
    <xsd:element name="Relatedcontent" ma:index="14" nillable="true" ma:displayName="Related Content" ma:description="" ma:internalName="Relatedcontent">
      <xsd:simpleType>
        <xsd:restriction base="dms:Text"/>
      </xsd:simpleType>
    </xsd:element>
    <xsd:element name="Originallocationreference" ma:index="15" nillable="true" ma:displayName="Original Location Reference" ma:default="Formal Learning" ma:description="" ma:internalName="Originallocationreference">
      <xsd:simpleType>
        <xsd:restriction base="dms:Text"/>
      </xsd:simpleType>
    </xsd:element>
    <xsd:element name="OriginalAuthor" ma:index="16" nillable="true" ma:displayName="Original Author" ma:list="UserInfo" ma:SharePointGroup="0" ma:internalName="OriginalAuthor" ma:showField="ImnName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OriginalCreatedDate" ma:index="17" nillable="true" ma:displayName="Original Created Date" ma:default="[today]" ma:format="DateOnly" ma:internalName="OriginalCreatedDate">
      <xsd:simpleType>
        <xsd:restriction base="dms:DateTime"/>
      </xsd:simpleType>
    </xsd:element>
    <xsd:element name="a9dcef333f334debab9d38dc73cb47a7" ma:index="18" nillable="true" ma:taxonomy="true" ma:internalName="a9dcef333f334debab9d38dc73cb47a7" ma:taxonomyFieldName="KewRBGFileplanreference" ma:displayName="File Plan Reference" ma:readOnly="false" ma:default="" ma:fieldId="{a9dcef33-3f33-4deb-ab9d-38dc73cb47a7}" ma:sspId="4874f941-1732-4aa1-804a-4f99632a5909" ma:termSetId="81cf162c-788c-4cf4-84a1-1df2b6eb5138" ma:anchorId="00000000-0000-0000-0000-000000000000" ma:open="false" ma:isKeyword="false">
      <xsd:complexType>
        <xsd:sequence>
          <xsd:element ref="pc:Terms" minOccurs="0" maxOccurs="1"/>
        </xsd:sequence>
      </xsd:complexType>
    </xsd:element>
    <xsd:element name="TaxCatchAll" ma:index="19" nillable="true" ma:displayName="Taxonomy Catch All Column" ma:description="" ma:hidden="true" ma:list="{ea2942ce-73db-47b0-a424-13418e3e8ae5}" ma:internalName="TaxCatchAll" ma:showField="CatchAllData" ma:web="16e9021c-a6ea-45a1-9df1-bdb3ad7bb2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20" nillable="true" ma:displayName="Taxonomy Catch All Column1" ma:description="" ma:hidden="true" ma:list="{ea2942ce-73db-47b0-a424-13418e3e8ae5}" ma:internalName="TaxCatchAllLabel" ma:readOnly="true" ma:showField="CatchAllDataLabel" ma:web="16e9021c-a6ea-45a1-9df1-bdb3ad7bb27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haredContentType xmlns="Microsoft.SharePoint.Taxonomy.ContentTypeSync" SourceId="4874f941-1732-4aa1-804a-4f99632a5909" ContentTypeId="0x0101002ADAC5ABC13B4895A7CAFA92DCA0F6A700840D38A759864E85A73A3BDD238BB33D00E9B03A4DCD984F64937D61C9BDF91031" PreviousValue="false"/>
</file>

<file path=customXml/item3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150f78d0-e5c4-40ba-9879-1115501c63e5"/>
    <Contentcategory xmlns="150f78d0-e5c4-40ba-9879-1115501c63e5" xsi:nil="true"/>
    <Securityclassification xmlns="150f78d0-e5c4-40ba-9879-1115501c63e5" xsi:nil="true"/>
    <a9dcef333f334debab9d38dc73cb47a7 xmlns="150f78d0-e5c4-40ba-9879-1115501c63e5">
      <Terms xmlns="http://schemas.microsoft.com/office/infopath/2007/PartnerControls"/>
    </a9dcef333f334debab9d38dc73cb47a7>
    <Relatedcontent xmlns="150f78d0-e5c4-40ba-9879-1115501c63e5" xsi:nil="true"/>
    <OriginalAuthor xmlns="150f78d0-e5c4-40ba-9879-1115501c63e5">
      <UserInfo>
        <DisplayName/>
        <AccountId xsi:nil="true"/>
        <AccountType/>
      </UserInfo>
    </OriginalAuthor>
    <Originallocationreference xmlns="150f78d0-e5c4-40ba-9879-1115501c63e5">Formal Learning</Originallocationreference>
    <OriginalCreatedDate xmlns="150f78d0-e5c4-40ba-9879-1115501c63e5">2020-03-19T11:31:27+00:00</OriginalCreatedDate>
    <Handlinginstructions xmlns="150f78d0-e5c4-40ba-9879-1115501c63e5" xsi:nil="true"/>
    <_dlc_DocId xmlns="150f78d0-e5c4-40ba-9879-1115501c63e5">TM70-1835553145-9690</_dlc_DocId>
    <_dlc_DocIdUrl xmlns="150f78d0-e5c4-40ba-9879-1115501c63e5">
      <Url>https://rbgkew.sharepoint.com/Sites/TM70/_layouts/15/DocIdRedir.aspx?ID=TM70-1835553145-9690</Url>
      <Description>TM70-1835553145-9690</Description>
    </_dlc_DocIdUrl>
  </documentManagement>
</p:properties>
</file>

<file path=customXml/itemProps1.xml><?xml version="1.0" encoding="utf-8"?>
<ds:datastoreItem xmlns:ds="http://schemas.openxmlformats.org/officeDocument/2006/customXml" ds:itemID="{466DC79D-ED17-4DD1-B29E-80F7991C7C8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50f78d0-e5c4-40ba-9879-1115501c63e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256E3307-FE42-45E7-BF6D-2A4D1CFA1FD0}">
  <ds:schemaRefs>
    <ds:schemaRef ds:uri="Microsoft.SharePoint.Taxonomy.ContentTypeSync"/>
  </ds:schemaRefs>
</ds:datastoreItem>
</file>

<file path=customXml/itemProps3.xml><?xml version="1.0" encoding="utf-8"?>
<ds:datastoreItem xmlns:ds="http://schemas.openxmlformats.org/officeDocument/2006/customXml" ds:itemID="{D02B9104-8A92-4981-976B-7B7ADC232B82}">
  <ds:schemaRefs>
    <ds:schemaRef ds:uri="http://schemas.microsoft.com/sharepoint/events"/>
  </ds:schemaRefs>
</ds:datastoreItem>
</file>

<file path=customXml/itemProps4.xml><?xml version="1.0" encoding="utf-8"?>
<ds:datastoreItem xmlns:ds="http://schemas.openxmlformats.org/officeDocument/2006/customXml" ds:itemID="{2A708910-C39D-4CCD-B39C-765ACBE9FF7D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EF31C47F-0715-41EB-A25D-7867F0E747A4}">
  <ds:schemaRefs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150f78d0-e5c4-40ba-9879-1115501c63e5"/>
    <ds:schemaRef ds:uri="http://purl.org/dc/elements/1.1/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691</TotalTime>
  <Words>398</Words>
  <Application>Microsoft Office PowerPoint</Application>
  <PresentationFormat>Widescreen</PresentationFormat>
  <Paragraphs>61</Paragraphs>
  <Slides>13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Franklin Gothic Book</vt:lpstr>
      <vt:lpstr>Office Theme</vt:lpstr>
      <vt:lpstr>KS2 Fun and games</vt:lpstr>
      <vt:lpstr>Fun and games</vt:lpstr>
      <vt:lpstr>Activity 1  Watch and learn</vt:lpstr>
      <vt:lpstr>Activity 2: Threats to plants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The challenge</vt:lpstr>
      <vt:lpstr>PowerPoint Presentation</vt:lpstr>
      <vt:lpstr>Useful links</vt:lpstr>
      <vt:lpstr>All done?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KS2 challenge title</dc:title>
  <dc:creator>Kristy Rogers</dc:creator>
  <cp:lastModifiedBy>Kate Graham</cp:lastModifiedBy>
  <cp:revision>120</cp:revision>
  <dcterms:created xsi:type="dcterms:W3CDTF">2020-03-19T11:19:37Z</dcterms:created>
  <dcterms:modified xsi:type="dcterms:W3CDTF">2020-03-26T15:50:37Z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0x0101002ADAC5ABC13B4895A7CAFA92DCA0F6A700840D38A759864E85A73A3BDD238BB33D00E9B03A4DCD984F64937D61C9BDF91031007A9E886CD854524E92328AC40E2734C9</vt:lpwstr>
  </property>
  <property fmtid="{D5CDD505-2E9C-101B-9397-08002B2CF9AE}" pid="3" name="_dlc_DocIdItemGuid">
    <vt:lpwstr>084a2123-b8d3-4fbb-b8b7-a086e09fb1ba</vt:lpwstr>
  </property>
  <property fmtid="{D5CDD505-2E9C-101B-9397-08002B2CF9AE}" pid="4" name="KewRBGFileplanreference">
    <vt:lpwstr/>
  </property>
</Properties>
</file>