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17"/>
  </p:notesMasterIdLst>
  <p:sldIdLst>
    <p:sldId id="256" r:id="rId7"/>
    <p:sldId id="257" r:id="rId8"/>
    <p:sldId id="258" r:id="rId9"/>
    <p:sldId id="269" r:id="rId10"/>
    <p:sldId id="274" r:id="rId11"/>
    <p:sldId id="275" r:id="rId12"/>
    <p:sldId id="260" r:id="rId13"/>
    <p:sldId id="261" r:id="rId14"/>
    <p:sldId id="273"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5AAD8-A124-48A4-B829-44286670B6E6}" v="157" dt="2020-03-26T11:45:41.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694"/>
  </p:normalViewPr>
  <p:slideViewPr>
    <p:cSldViewPr snapToGrid="0" snapToObjects="1">
      <p:cViewPr varScale="1">
        <p:scale>
          <a:sx n="62" d="100"/>
          <a:sy n="62" d="100"/>
        </p:scale>
        <p:origin x="9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impson" userId="d09146fb-6361-497f-8cde-07c280d63ed3" providerId="ADAL" clId="{78C6BBF7-CA64-474A-A222-6C5A28CD01A7}"/>
    <pc:docChg chg="undo redo custSel addSld delSld modSld sldOrd">
      <pc:chgData name="Grace Simpson" userId="d09146fb-6361-497f-8cde-07c280d63ed3" providerId="ADAL" clId="{78C6BBF7-CA64-474A-A222-6C5A28CD01A7}" dt="2020-03-25T10:58:24.118" v="1158" actId="47"/>
      <pc:docMkLst>
        <pc:docMk/>
      </pc:docMkLst>
      <pc:sldChg chg="modSp mod">
        <pc:chgData name="Grace Simpson" userId="d09146fb-6361-497f-8cde-07c280d63ed3" providerId="ADAL" clId="{78C6BBF7-CA64-474A-A222-6C5A28CD01A7}" dt="2020-03-24T09:38:28.060" v="673" actId="1076"/>
        <pc:sldMkLst>
          <pc:docMk/>
          <pc:sldMk cId="3213794282" sldId="256"/>
        </pc:sldMkLst>
        <pc:spChg chg="mod">
          <ac:chgData name="Grace Simpson" userId="d09146fb-6361-497f-8cde-07c280d63ed3" providerId="ADAL" clId="{78C6BBF7-CA64-474A-A222-6C5A28CD01A7}" dt="2020-03-24T09:38:24.137" v="672" actId="1076"/>
          <ac:spMkLst>
            <pc:docMk/>
            <pc:sldMk cId="3213794282" sldId="256"/>
            <ac:spMk id="2" creationId="{EB25330F-72B9-0048-BD99-518A892943DC}"/>
          </ac:spMkLst>
        </pc:spChg>
        <pc:spChg chg="mod">
          <ac:chgData name="Grace Simpson" userId="d09146fb-6361-497f-8cde-07c280d63ed3" providerId="ADAL" clId="{78C6BBF7-CA64-474A-A222-6C5A28CD01A7}" dt="2020-03-24T09:38:28.060" v="673" actId="1076"/>
          <ac:spMkLst>
            <pc:docMk/>
            <pc:sldMk cId="3213794282" sldId="256"/>
            <ac:spMk id="3" creationId="{D0920CE4-A0F3-7245-A56C-A88C2226C876}"/>
          </ac:spMkLst>
        </pc:spChg>
      </pc:sldChg>
      <pc:sldChg chg="addSp delSp modSp mod delAnim modAnim">
        <pc:chgData name="Grace Simpson" userId="d09146fb-6361-497f-8cde-07c280d63ed3" providerId="ADAL" clId="{78C6BBF7-CA64-474A-A222-6C5A28CD01A7}" dt="2020-03-24T21:22:41.116" v="1033" actId="1076"/>
        <pc:sldMkLst>
          <pc:docMk/>
          <pc:sldMk cId="2646193974" sldId="257"/>
        </pc:sldMkLst>
        <pc:spChg chg="add del mod">
          <ac:chgData name="Grace Simpson" userId="d09146fb-6361-497f-8cde-07c280d63ed3" providerId="ADAL" clId="{78C6BBF7-CA64-474A-A222-6C5A28CD01A7}" dt="2020-03-24T20:28:13.936" v="746" actId="478"/>
          <ac:spMkLst>
            <pc:docMk/>
            <pc:sldMk cId="2646193974" sldId="257"/>
            <ac:spMk id="2" creationId="{2EF9F3B9-F328-45E6-A338-38C8C9692FE9}"/>
          </ac:spMkLst>
        </pc:spChg>
        <pc:spChg chg="add mod">
          <ac:chgData name="Grace Simpson" userId="d09146fb-6361-497f-8cde-07c280d63ed3" providerId="ADAL" clId="{78C6BBF7-CA64-474A-A222-6C5A28CD01A7}" dt="2020-03-24T20:38:07.110" v="814" actId="1582"/>
          <ac:spMkLst>
            <pc:docMk/>
            <pc:sldMk cId="2646193974" sldId="257"/>
            <ac:spMk id="3" creationId="{1887182E-BAB2-40AC-89FE-C73C398A6356}"/>
          </ac:spMkLst>
        </pc:spChg>
        <pc:spChg chg="add mod">
          <ac:chgData name="Grace Simpson" userId="d09146fb-6361-497f-8cde-07c280d63ed3" providerId="ADAL" clId="{78C6BBF7-CA64-474A-A222-6C5A28CD01A7}" dt="2020-03-24T21:22:41.116" v="1033" actId="1076"/>
          <ac:spMkLst>
            <pc:docMk/>
            <pc:sldMk cId="2646193974" sldId="257"/>
            <ac:spMk id="8" creationId="{24E8F0FE-78D3-4BF0-A20B-6DEC37A56BEF}"/>
          </ac:spMkLst>
        </pc:spChg>
        <pc:picChg chg="add mod">
          <ac:chgData name="Grace Simpson" userId="d09146fb-6361-497f-8cde-07c280d63ed3" providerId="ADAL" clId="{78C6BBF7-CA64-474A-A222-6C5A28CD01A7}" dt="2020-03-24T21:22:40.377" v="1032" actId="14100"/>
          <ac:picMkLst>
            <pc:docMk/>
            <pc:sldMk cId="2646193974" sldId="257"/>
            <ac:picMk id="6" creationId="{FBB2645C-D65C-4C13-B5F3-2220B6F750F4}"/>
          </ac:picMkLst>
        </pc:picChg>
        <pc:picChg chg="del mod">
          <ac:chgData name="Grace Simpson" userId="d09146fb-6361-497f-8cde-07c280d63ed3" providerId="ADAL" clId="{78C6BBF7-CA64-474A-A222-6C5A28CD01A7}" dt="2020-03-24T21:19:52.213" v="1024" actId="478"/>
          <ac:picMkLst>
            <pc:docMk/>
            <pc:sldMk cId="2646193974" sldId="257"/>
            <ac:picMk id="7" creationId="{E0E9E8FF-5064-48F5-87DD-14B90365BF0B}"/>
          </ac:picMkLst>
        </pc:picChg>
      </pc:sldChg>
      <pc:sldChg chg="addSp delSp modSp mod ord">
        <pc:chgData name="Grace Simpson" userId="d09146fb-6361-497f-8cde-07c280d63ed3" providerId="ADAL" clId="{78C6BBF7-CA64-474A-A222-6C5A28CD01A7}" dt="2020-03-24T21:23:02.621" v="1036" actId="1076"/>
        <pc:sldMkLst>
          <pc:docMk/>
          <pc:sldMk cId="841220327" sldId="258"/>
        </pc:sldMkLst>
        <pc:spChg chg="mod">
          <ac:chgData name="Grace Simpson" userId="d09146fb-6361-497f-8cde-07c280d63ed3" providerId="ADAL" clId="{78C6BBF7-CA64-474A-A222-6C5A28CD01A7}" dt="2020-03-24T20:32:10.521" v="782" actId="403"/>
          <ac:spMkLst>
            <pc:docMk/>
            <pc:sldMk cId="841220327" sldId="258"/>
            <ac:spMk id="2" creationId="{6931C1AC-F389-3A43-A8BC-E43CC676EB0E}"/>
          </ac:spMkLst>
        </pc:spChg>
        <pc:spChg chg="add del mod">
          <ac:chgData name="Grace Simpson" userId="d09146fb-6361-497f-8cde-07c280d63ed3" providerId="ADAL" clId="{78C6BBF7-CA64-474A-A222-6C5A28CD01A7}" dt="2020-03-24T09:02:07.772" v="608" actId="478"/>
          <ac:spMkLst>
            <pc:docMk/>
            <pc:sldMk cId="841220327" sldId="258"/>
            <ac:spMk id="3" creationId="{D691FBDE-8F19-134F-803F-5B3C0BC3D3EC}"/>
          </ac:spMkLst>
        </pc:spChg>
        <pc:spChg chg="add del">
          <ac:chgData name="Grace Simpson" userId="d09146fb-6361-497f-8cde-07c280d63ed3" providerId="ADAL" clId="{78C6BBF7-CA64-474A-A222-6C5A28CD01A7}" dt="2020-03-24T09:02:19.829" v="613" actId="478"/>
          <ac:spMkLst>
            <pc:docMk/>
            <pc:sldMk cId="841220327" sldId="258"/>
            <ac:spMk id="4" creationId="{629B7A9B-FA97-5F46-96CA-B348D922BDB5}"/>
          </ac:spMkLst>
        </pc:spChg>
        <pc:spChg chg="add del mod">
          <ac:chgData name="Grace Simpson" userId="d09146fb-6361-497f-8cde-07c280d63ed3" providerId="ADAL" clId="{78C6BBF7-CA64-474A-A222-6C5A28CD01A7}" dt="2020-03-23T15:14:24.692" v="493" actId="478"/>
          <ac:spMkLst>
            <pc:docMk/>
            <pc:sldMk cId="841220327" sldId="258"/>
            <ac:spMk id="7" creationId="{69D232F7-A097-43AD-B063-49FB70084054}"/>
          </ac:spMkLst>
        </pc:spChg>
        <pc:spChg chg="add del mod">
          <ac:chgData name="Grace Simpson" userId="d09146fb-6361-497f-8cde-07c280d63ed3" providerId="ADAL" clId="{78C6BBF7-CA64-474A-A222-6C5A28CD01A7}" dt="2020-03-24T09:02:54.941" v="620" actId="478"/>
          <ac:spMkLst>
            <pc:docMk/>
            <pc:sldMk cId="841220327" sldId="258"/>
            <ac:spMk id="7" creationId="{81975880-D423-460F-BDAD-E59FE1E5FFB7}"/>
          </ac:spMkLst>
        </pc:spChg>
        <pc:spChg chg="add del mod">
          <ac:chgData name="Grace Simpson" userId="d09146fb-6361-497f-8cde-07c280d63ed3" providerId="ADAL" clId="{78C6BBF7-CA64-474A-A222-6C5A28CD01A7}" dt="2020-03-24T20:34:03.322" v="799" actId="1076"/>
          <ac:spMkLst>
            <pc:docMk/>
            <pc:sldMk cId="841220327" sldId="258"/>
            <ac:spMk id="8" creationId="{2940B42B-FD25-47C8-BBA9-AED662962F0E}"/>
          </ac:spMkLst>
        </pc:spChg>
        <pc:picChg chg="add mod">
          <ac:chgData name="Grace Simpson" userId="d09146fb-6361-497f-8cde-07c280d63ed3" providerId="ADAL" clId="{78C6BBF7-CA64-474A-A222-6C5A28CD01A7}" dt="2020-03-24T21:23:02.621" v="1036" actId="1076"/>
          <ac:picMkLst>
            <pc:docMk/>
            <pc:sldMk cId="841220327" sldId="258"/>
            <ac:picMk id="3" creationId="{867ED47B-2594-4096-90FE-D47632883442}"/>
          </ac:picMkLst>
        </pc:picChg>
      </pc:sldChg>
      <pc:sldChg chg="addSp delSp modSp mod modAnim">
        <pc:chgData name="Grace Simpson" userId="d09146fb-6361-497f-8cde-07c280d63ed3" providerId="ADAL" clId="{78C6BBF7-CA64-474A-A222-6C5A28CD01A7}" dt="2020-03-25T10:19:03.995" v="1055" actId="14100"/>
        <pc:sldMkLst>
          <pc:docMk/>
          <pc:sldMk cId="485506242" sldId="259"/>
        </pc:sldMkLst>
        <pc:spChg chg="mod">
          <ac:chgData name="Grace Simpson" userId="d09146fb-6361-497f-8cde-07c280d63ed3" providerId="ADAL" clId="{78C6BBF7-CA64-474A-A222-6C5A28CD01A7}" dt="2020-03-24T20:36:51.025" v="810" actId="20577"/>
          <ac:spMkLst>
            <pc:docMk/>
            <pc:sldMk cId="485506242" sldId="259"/>
            <ac:spMk id="2" creationId="{0D03B152-DBEE-C34E-9EFE-C8807D4C602B}"/>
          </ac:spMkLst>
        </pc:spChg>
        <pc:spChg chg="del mod">
          <ac:chgData name="Grace Simpson" userId="d09146fb-6361-497f-8cde-07c280d63ed3" providerId="ADAL" clId="{78C6BBF7-CA64-474A-A222-6C5A28CD01A7}" dt="2020-03-24T20:34:58.565" v="803" actId="478"/>
          <ac:spMkLst>
            <pc:docMk/>
            <pc:sldMk cId="485506242" sldId="259"/>
            <ac:spMk id="3" creationId="{6A9409D4-956B-7C43-A5C9-6FCE5D9B183B}"/>
          </ac:spMkLst>
        </pc:spChg>
        <pc:spChg chg="add del mod">
          <ac:chgData name="Grace Simpson" userId="d09146fb-6361-497f-8cde-07c280d63ed3" providerId="ADAL" clId="{78C6BBF7-CA64-474A-A222-6C5A28CD01A7}" dt="2020-03-24T20:35:03.977" v="804" actId="478"/>
          <ac:spMkLst>
            <pc:docMk/>
            <pc:sldMk cId="485506242" sldId="259"/>
            <ac:spMk id="8" creationId="{6A143E71-9882-42E4-B9DA-68F2FF2E0399}"/>
          </ac:spMkLst>
        </pc:spChg>
        <pc:picChg chg="add mod">
          <ac:chgData name="Grace Simpson" userId="d09146fb-6361-497f-8cde-07c280d63ed3" providerId="ADAL" clId="{78C6BBF7-CA64-474A-A222-6C5A28CD01A7}" dt="2020-03-25T10:19:03.995" v="1055" actId="14100"/>
          <ac:picMkLst>
            <pc:docMk/>
            <pc:sldMk cId="485506242" sldId="259"/>
            <ac:picMk id="6" creationId="{3D99BA57-D0EA-41E0-B685-CC68BA542946}"/>
          </ac:picMkLst>
        </pc:picChg>
      </pc:sldChg>
      <pc:sldChg chg="addSp delSp modSp mod ord">
        <pc:chgData name="Grace Simpson" userId="d09146fb-6361-497f-8cde-07c280d63ed3" providerId="ADAL" clId="{78C6BBF7-CA64-474A-A222-6C5A28CD01A7}" dt="2020-03-25T10:18:51.570" v="1054" actId="1035"/>
        <pc:sldMkLst>
          <pc:docMk/>
          <pc:sldMk cId="1474748362" sldId="260"/>
        </pc:sldMkLst>
        <pc:spChg chg="add del mod">
          <ac:chgData name="Grace Simpson" userId="d09146fb-6361-497f-8cde-07c280d63ed3" providerId="ADAL" clId="{78C6BBF7-CA64-474A-A222-6C5A28CD01A7}" dt="2020-03-24T20:56:49.687" v="932" actId="478"/>
          <ac:spMkLst>
            <pc:docMk/>
            <pc:sldMk cId="1474748362" sldId="260"/>
            <ac:spMk id="2" creationId="{2920FF44-B950-5B44-B3A3-A7A738BD9732}"/>
          </ac:spMkLst>
        </pc:spChg>
        <pc:spChg chg="add del mod">
          <ac:chgData name="Grace Simpson" userId="d09146fb-6361-497f-8cde-07c280d63ed3" providerId="ADAL" clId="{78C6BBF7-CA64-474A-A222-6C5A28CD01A7}" dt="2020-03-24T20:57:50.593" v="941" actId="255"/>
          <ac:spMkLst>
            <pc:docMk/>
            <pc:sldMk cId="1474748362" sldId="260"/>
            <ac:spMk id="3" creationId="{6A6D8738-03FE-A147-85DD-9D87500C3866}"/>
          </ac:spMkLst>
        </pc:spChg>
        <pc:spChg chg="add del">
          <ac:chgData name="Grace Simpson" userId="d09146fb-6361-497f-8cde-07c280d63ed3" providerId="ADAL" clId="{78C6BBF7-CA64-474A-A222-6C5A28CD01A7}" dt="2020-03-24T20:55:05.380" v="918" actId="478"/>
          <ac:spMkLst>
            <pc:docMk/>
            <pc:sldMk cId="1474748362" sldId="260"/>
            <ac:spMk id="4" creationId="{AFDCE674-E168-9E40-95BD-558DA8A24C57}"/>
          </ac:spMkLst>
        </pc:spChg>
        <pc:spChg chg="add del mod">
          <ac:chgData name="Grace Simpson" userId="d09146fb-6361-497f-8cde-07c280d63ed3" providerId="ADAL" clId="{78C6BBF7-CA64-474A-A222-6C5A28CD01A7}" dt="2020-03-24T20:55:05.380" v="918" actId="478"/>
          <ac:spMkLst>
            <pc:docMk/>
            <pc:sldMk cId="1474748362" sldId="260"/>
            <ac:spMk id="8" creationId="{AD173565-CBEC-4586-9916-71A268371BFD}"/>
          </ac:spMkLst>
        </pc:spChg>
        <pc:spChg chg="add del mod">
          <ac:chgData name="Grace Simpson" userId="d09146fb-6361-497f-8cde-07c280d63ed3" providerId="ADAL" clId="{78C6BBF7-CA64-474A-A222-6C5A28CD01A7}" dt="2020-03-24T20:55:05.380" v="918" actId="478"/>
          <ac:spMkLst>
            <pc:docMk/>
            <pc:sldMk cId="1474748362" sldId="260"/>
            <ac:spMk id="10" creationId="{47D63538-6C72-4BBC-8E37-A8A2A7D6FF5A}"/>
          </ac:spMkLst>
        </pc:spChg>
        <pc:spChg chg="add del mod">
          <ac:chgData name="Grace Simpson" userId="d09146fb-6361-497f-8cde-07c280d63ed3" providerId="ADAL" clId="{78C6BBF7-CA64-474A-A222-6C5A28CD01A7}" dt="2020-03-24T20:57:22.985" v="934" actId="478"/>
          <ac:spMkLst>
            <pc:docMk/>
            <pc:sldMk cId="1474748362" sldId="260"/>
            <ac:spMk id="14" creationId="{030DFBF7-75EC-440B-9E70-16068CA60612}"/>
          </ac:spMkLst>
        </pc:spChg>
        <pc:picChg chg="add del">
          <ac:chgData name="Grace Simpson" userId="d09146fb-6361-497f-8cde-07c280d63ed3" providerId="ADAL" clId="{78C6BBF7-CA64-474A-A222-6C5A28CD01A7}" dt="2020-03-24T20:55:05.380" v="918" actId="478"/>
          <ac:picMkLst>
            <pc:docMk/>
            <pc:sldMk cId="1474748362" sldId="260"/>
            <ac:picMk id="5" creationId="{E786DA75-15CE-D14C-A084-66301F4F7183}"/>
          </ac:picMkLst>
        </pc:picChg>
        <pc:picChg chg="add del mod ord">
          <ac:chgData name="Grace Simpson" userId="d09146fb-6361-497f-8cde-07c280d63ed3" providerId="ADAL" clId="{78C6BBF7-CA64-474A-A222-6C5A28CD01A7}" dt="2020-03-24T20:55:08.562" v="921" actId="478"/>
          <ac:picMkLst>
            <pc:docMk/>
            <pc:sldMk cId="1474748362" sldId="260"/>
            <ac:picMk id="6" creationId="{65D0C393-0686-4404-9B73-94F190917974}"/>
          </ac:picMkLst>
        </pc:picChg>
        <pc:picChg chg="add del mod">
          <ac:chgData name="Grace Simpson" userId="d09146fb-6361-497f-8cde-07c280d63ed3" providerId="ADAL" clId="{78C6BBF7-CA64-474A-A222-6C5A28CD01A7}" dt="2020-03-24T20:55:47.112" v="924" actId="478"/>
          <ac:picMkLst>
            <pc:docMk/>
            <pc:sldMk cId="1474748362" sldId="260"/>
            <ac:picMk id="11" creationId="{9F74F400-5060-4A6E-B5FC-473844DF0A39}"/>
          </ac:picMkLst>
        </pc:picChg>
        <pc:picChg chg="add mod ord">
          <ac:chgData name="Grace Simpson" userId="d09146fb-6361-497f-8cde-07c280d63ed3" providerId="ADAL" clId="{78C6BBF7-CA64-474A-A222-6C5A28CD01A7}" dt="2020-03-25T10:18:51.570" v="1054" actId="1035"/>
          <ac:picMkLst>
            <pc:docMk/>
            <pc:sldMk cId="1474748362" sldId="260"/>
            <ac:picMk id="12" creationId="{D4E00D80-B036-40EB-86CB-72A88B261D20}"/>
          </ac:picMkLst>
        </pc:picChg>
      </pc:sldChg>
      <pc:sldChg chg="modSp mod">
        <pc:chgData name="Grace Simpson" userId="d09146fb-6361-497f-8cde-07c280d63ed3" providerId="ADAL" clId="{78C6BBF7-CA64-474A-A222-6C5A28CD01A7}" dt="2020-03-24T21:08:42.081" v="986" actId="313"/>
        <pc:sldMkLst>
          <pc:docMk/>
          <pc:sldMk cId="3783468036" sldId="261"/>
        </pc:sldMkLst>
        <pc:spChg chg="mod">
          <ac:chgData name="Grace Simpson" userId="d09146fb-6361-497f-8cde-07c280d63ed3" providerId="ADAL" clId="{78C6BBF7-CA64-474A-A222-6C5A28CD01A7}" dt="2020-03-24T21:08:42.081" v="986" actId="313"/>
          <ac:spMkLst>
            <pc:docMk/>
            <pc:sldMk cId="3783468036" sldId="261"/>
            <ac:spMk id="2" creationId="{6F0AED36-85E4-A246-A200-A07366B09DE1}"/>
          </ac:spMkLst>
        </pc:spChg>
        <pc:spChg chg="mod">
          <ac:chgData name="Grace Simpson" userId="d09146fb-6361-497f-8cde-07c280d63ed3" providerId="ADAL" clId="{78C6BBF7-CA64-474A-A222-6C5A28CD01A7}" dt="2020-03-24T21:08:39.740" v="985" actId="20577"/>
          <ac:spMkLst>
            <pc:docMk/>
            <pc:sldMk cId="3783468036" sldId="261"/>
            <ac:spMk id="3" creationId="{C25233E1-764F-9C47-838E-248EE0E98041}"/>
          </ac:spMkLst>
        </pc:spChg>
      </pc:sldChg>
      <pc:sldChg chg="addSp delSp modSp mod">
        <pc:chgData name="Grace Simpson" userId="d09146fb-6361-497f-8cde-07c280d63ed3" providerId="ADAL" clId="{78C6BBF7-CA64-474A-A222-6C5A28CD01A7}" dt="2020-03-24T21:17:13.589" v="1022" actId="20577"/>
        <pc:sldMkLst>
          <pc:docMk/>
          <pc:sldMk cId="1007629476" sldId="269"/>
        </pc:sldMkLst>
        <pc:spChg chg="add del mod">
          <ac:chgData name="Grace Simpson" userId="d09146fb-6361-497f-8cde-07c280d63ed3" providerId="ADAL" clId="{78C6BBF7-CA64-474A-A222-6C5A28CD01A7}" dt="2020-03-24T20:39:36.800" v="818" actId="20577"/>
          <ac:spMkLst>
            <pc:docMk/>
            <pc:sldMk cId="1007629476" sldId="269"/>
            <ac:spMk id="2" creationId="{0D03B152-DBEE-C34E-9EFE-C8807D4C602B}"/>
          </ac:spMkLst>
        </pc:spChg>
        <pc:spChg chg="mod">
          <ac:chgData name="Grace Simpson" userId="d09146fb-6361-497f-8cde-07c280d63ed3" providerId="ADAL" clId="{78C6BBF7-CA64-474A-A222-6C5A28CD01A7}" dt="2020-03-24T21:17:13.589" v="1022" actId="20577"/>
          <ac:spMkLst>
            <pc:docMk/>
            <pc:sldMk cId="1007629476" sldId="269"/>
            <ac:spMk id="3" creationId="{6A9409D4-956B-7C43-A5C9-6FCE5D9B183B}"/>
          </ac:spMkLst>
        </pc:spChg>
        <pc:spChg chg="add del mod">
          <ac:chgData name="Grace Simpson" userId="d09146fb-6361-497f-8cde-07c280d63ed3" providerId="ADAL" clId="{78C6BBF7-CA64-474A-A222-6C5A28CD01A7}" dt="2020-03-24T20:36:58.041" v="812" actId="478"/>
          <ac:spMkLst>
            <pc:docMk/>
            <pc:sldMk cId="1007629476" sldId="269"/>
            <ac:spMk id="5" creationId="{5C425B2A-EC5A-4A24-8ECF-7B7975F14FC0}"/>
          </ac:spMkLst>
        </pc:spChg>
        <pc:spChg chg="del mod">
          <ac:chgData name="Grace Simpson" userId="d09146fb-6361-497f-8cde-07c280d63ed3" providerId="ADAL" clId="{78C6BBF7-CA64-474A-A222-6C5A28CD01A7}" dt="2020-03-20T15:11:25.442" v="54" actId="478"/>
          <ac:spMkLst>
            <pc:docMk/>
            <pc:sldMk cId="1007629476" sldId="269"/>
            <ac:spMk id="7" creationId="{05A16765-01E7-49DF-A360-128BEF29CFE3}"/>
          </ac:spMkLst>
        </pc:spChg>
        <pc:picChg chg="del mod">
          <ac:chgData name="Grace Simpson" userId="d09146fb-6361-497f-8cde-07c280d63ed3" providerId="ADAL" clId="{78C6BBF7-CA64-474A-A222-6C5A28CD01A7}" dt="2020-03-20T15:11:15.063" v="51" actId="478"/>
          <ac:picMkLst>
            <pc:docMk/>
            <pc:sldMk cId="1007629476" sldId="269"/>
            <ac:picMk id="6" creationId="{0F98B98C-1068-439F-9553-43D5FBE59AD4}"/>
          </ac:picMkLst>
        </pc:picChg>
      </pc:sldChg>
      <pc:sldChg chg="addSp delSp modSp add del mod">
        <pc:chgData name="Grace Simpson" userId="d09146fb-6361-497f-8cde-07c280d63ed3" providerId="ADAL" clId="{78C6BBF7-CA64-474A-A222-6C5A28CD01A7}" dt="2020-03-25T10:22:37.896" v="1078" actId="47"/>
        <pc:sldMkLst>
          <pc:docMk/>
          <pc:sldMk cId="1762085978" sldId="270"/>
        </pc:sldMkLst>
        <pc:spChg chg="del mod">
          <ac:chgData name="Grace Simpson" userId="d09146fb-6361-497f-8cde-07c280d63ed3" providerId="ADAL" clId="{78C6BBF7-CA64-474A-A222-6C5A28CD01A7}" dt="2020-03-23T13:16:05.103" v="67" actId="478"/>
          <ac:spMkLst>
            <pc:docMk/>
            <pc:sldMk cId="1762085978" sldId="270"/>
            <ac:spMk id="2" creationId="{0D03B152-DBEE-C34E-9EFE-C8807D4C602B}"/>
          </ac:spMkLst>
        </pc:spChg>
        <pc:spChg chg="add mod">
          <ac:chgData name="Grace Simpson" userId="d09146fb-6361-497f-8cde-07c280d63ed3" providerId="ADAL" clId="{78C6BBF7-CA64-474A-A222-6C5A28CD01A7}" dt="2020-03-24T20:47:57.194" v="874" actId="1076"/>
          <ac:spMkLst>
            <pc:docMk/>
            <pc:sldMk cId="1762085978" sldId="270"/>
            <ac:spMk id="2" creationId="{67097EB6-DE06-42A2-94BD-C5E617E6D739}"/>
          </ac:spMkLst>
        </pc:spChg>
        <pc:spChg chg="del mod">
          <ac:chgData name="Grace Simpson" userId="d09146fb-6361-497f-8cde-07c280d63ed3" providerId="ADAL" clId="{78C6BBF7-CA64-474A-A222-6C5A28CD01A7}" dt="2020-03-23T13:15:37.302" v="60" actId="478"/>
          <ac:spMkLst>
            <pc:docMk/>
            <pc:sldMk cId="1762085978" sldId="270"/>
            <ac:spMk id="3" creationId="{6A9409D4-956B-7C43-A5C9-6FCE5D9B183B}"/>
          </ac:spMkLst>
        </pc:spChg>
        <pc:spChg chg="add del mod">
          <ac:chgData name="Grace Simpson" userId="d09146fb-6361-497f-8cde-07c280d63ed3" providerId="ADAL" clId="{78C6BBF7-CA64-474A-A222-6C5A28CD01A7}" dt="2020-03-24T08:50:27.029" v="602"/>
          <ac:spMkLst>
            <pc:docMk/>
            <pc:sldMk cId="1762085978" sldId="270"/>
            <ac:spMk id="4" creationId="{CFA76020-8C01-4055-9859-9EF686B023C2}"/>
          </ac:spMkLst>
        </pc:spChg>
        <pc:spChg chg="add del mod">
          <ac:chgData name="Grace Simpson" userId="d09146fb-6361-497f-8cde-07c280d63ed3" providerId="ADAL" clId="{78C6BBF7-CA64-474A-A222-6C5A28CD01A7}" dt="2020-03-23T13:15:40.488" v="61" actId="478"/>
          <ac:spMkLst>
            <pc:docMk/>
            <pc:sldMk cId="1762085978" sldId="270"/>
            <ac:spMk id="5" creationId="{3FF46388-3AAD-430D-83C1-FB815E7EBF9D}"/>
          </ac:spMkLst>
        </pc:spChg>
        <pc:spChg chg="add del mod">
          <ac:chgData name="Grace Simpson" userId="d09146fb-6361-497f-8cde-07c280d63ed3" providerId="ADAL" clId="{78C6BBF7-CA64-474A-A222-6C5A28CD01A7}" dt="2020-03-23T13:16:07.931" v="68" actId="478"/>
          <ac:spMkLst>
            <pc:docMk/>
            <pc:sldMk cId="1762085978" sldId="270"/>
            <ac:spMk id="7" creationId="{57E7CEB7-4E9E-4D46-9736-658F17511B20}"/>
          </ac:spMkLst>
        </pc:spChg>
        <pc:spChg chg="add mod topLvl">
          <ac:chgData name="Grace Simpson" userId="d09146fb-6361-497f-8cde-07c280d63ed3" providerId="ADAL" clId="{78C6BBF7-CA64-474A-A222-6C5A28CD01A7}" dt="2020-03-24T21:24:32.242" v="1047" actId="1076"/>
          <ac:spMkLst>
            <pc:docMk/>
            <pc:sldMk cId="1762085978" sldId="270"/>
            <ac:spMk id="8" creationId="{5513C432-18DF-4FB8-BF4C-DE0D6E95396E}"/>
          </ac:spMkLst>
        </pc:spChg>
        <pc:spChg chg="add del mod">
          <ac:chgData name="Grace Simpson" userId="d09146fb-6361-497f-8cde-07c280d63ed3" providerId="ADAL" clId="{78C6BBF7-CA64-474A-A222-6C5A28CD01A7}" dt="2020-03-23T13:20:35.681" v="93"/>
          <ac:spMkLst>
            <pc:docMk/>
            <pc:sldMk cId="1762085978" sldId="270"/>
            <ac:spMk id="9" creationId="{20839B42-BC76-4070-891A-B31F1F544348}"/>
          </ac:spMkLst>
        </pc:spChg>
        <pc:spChg chg="add del mod">
          <ac:chgData name="Grace Simpson" userId="d09146fb-6361-497f-8cde-07c280d63ed3" providerId="ADAL" clId="{78C6BBF7-CA64-474A-A222-6C5A28CD01A7}" dt="2020-03-23T14:44:41.910" v="279" actId="478"/>
          <ac:spMkLst>
            <pc:docMk/>
            <pc:sldMk cId="1762085978" sldId="270"/>
            <ac:spMk id="17" creationId="{96D06A7B-043C-4799-B3CE-B37D22D30C98}"/>
          </ac:spMkLst>
        </pc:spChg>
        <pc:spChg chg="mod">
          <ac:chgData name="Grace Simpson" userId="d09146fb-6361-497f-8cde-07c280d63ed3" providerId="ADAL" clId="{78C6BBF7-CA64-474A-A222-6C5A28CD01A7}" dt="2020-03-24T21:03:46.229" v="953" actId="1076"/>
          <ac:spMkLst>
            <pc:docMk/>
            <pc:sldMk cId="1762085978" sldId="270"/>
            <ac:spMk id="21" creationId="{CC2AF030-934F-0341-B32C-511F4217312F}"/>
          </ac:spMkLst>
        </pc:spChg>
        <pc:spChg chg="del mod">
          <ac:chgData name="Grace Simpson" userId="d09146fb-6361-497f-8cde-07c280d63ed3" providerId="ADAL" clId="{78C6BBF7-CA64-474A-A222-6C5A28CD01A7}" dt="2020-03-24T20:48:45.299" v="886" actId="478"/>
          <ac:spMkLst>
            <pc:docMk/>
            <pc:sldMk cId="1762085978" sldId="270"/>
            <ac:spMk id="23" creationId="{E1C5B7D0-28E6-4765-A1C2-CD6DECBB8841}"/>
          </ac:spMkLst>
        </pc:spChg>
        <pc:spChg chg="del mod">
          <ac:chgData name="Grace Simpson" userId="d09146fb-6361-497f-8cde-07c280d63ed3" providerId="ADAL" clId="{78C6BBF7-CA64-474A-A222-6C5A28CD01A7}" dt="2020-03-24T20:48:49.370" v="887" actId="478"/>
          <ac:spMkLst>
            <pc:docMk/>
            <pc:sldMk cId="1762085978" sldId="270"/>
            <ac:spMk id="24" creationId="{56A3DC86-D12C-4BD0-9DBE-8F23F12918CD}"/>
          </ac:spMkLst>
        </pc:spChg>
        <pc:spChg chg="add mod">
          <ac:chgData name="Grace Simpson" userId="d09146fb-6361-497f-8cde-07c280d63ed3" providerId="ADAL" clId="{78C6BBF7-CA64-474A-A222-6C5A28CD01A7}" dt="2020-03-24T20:48:34.878" v="884" actId="20577"/>
          <ac:spMkLst>
            <pc:docMk/>
            <pc:sldMk cId="1762085978" sldId="270"/>
            <ac:spMk id="25" creationId="{2DAE8D03-CCCC-425F-9831-6D3E902950CE}"/>
          </ac:spMkLst>
        </pc:spChg>
        <pc:spChg chg="add del">
          <ac:chgData name="Grace Simpson" userId="d09146fb-6361-497f-8cde-07c280d63ed3" providerId="ADAL" clId="{78C6BBF7-CA64-474A-A222-6C5A28CD01A7}" dt="2020-03-23T13:20:52.652" v="97"/>
          <ac:spMkLst>
            <pc:docMk/>
            <pc:sldMk cId="1762085978" sldId="270"/>
            <ac:spMk id="25" creationId="{7C62AE7D-D4C8-41C7-90BC-4D5F5C359650}"/>
          </ac:spMkLst>
        </pc:spChg>
        <pc:spChg chg="add mod">
          <ac:chgData name="Grace Simpson" userId="d09146fb-6361-497f-8cde-07c280d63ed3" providerId="ADAL" clId="{78C6BBF7-CA64-474A-A222-6C5A28CD01A7}" dt="2020-03-24T20:48:41.056" v="885" actId="1076"/>
          <ac:spMkLst>
            <pc:docMk/>
            <pc:sldMk cId="1762085978" sldId="270"/>
            <ac:spMk id="26" creationId="{20EAB371-8F1B-4100-9FA4-2320A9A83409}"/>
          </ac:spMkLst>
        </pc:spChg>
        <pc:spChg chg="add del mod">
          <ac:chgData name="Grace Simpson" userId="d09146fb-6361-497f-8cde-07c280d63ed3" providerId="ADAL" clId="{78C6BBF7-CA64-474A-A222-6C5A28CD01A7}" dt="2020-03-23T14:44:45.482" v="280" actId="478"/>
          <ac:spMkLst>
            <pc:docMk/>
            <pc:sldMk cId="1762085978" sldId="270"/>
            <ac:spMk id="26" creationId="{6729C180-AF13-4D67-9DAD-B6F62BD62D8C}"/>
          </ac:spMkLst>
        </pc:spChg>
        <pc:spChg chg="add mod">
          <ac:chgData name="Grace Simpson" userId="d09146fb-6361-497f-8cde-07c280d63ed3" providerId="ADAL" clId="{78C6BBF7-CA64-474A-A222-6C5A28CD01A7}" dt="2020-03-24T21:24:44.487" v="1050" actId="1076"/>
          <ac:spMkLst>
            <pc:docMk/>
            <pc:sldMk cId="1762085978" sldId="270"/>
            <ac:spMk id="27" creationId="{511E0F9F-9BDD-42C1-BC52-53EFA71BB0B6}"/>
          </ac:spMkLst>
        </pc:spChg>
        <pc:spChg chg="add del mod">
          <ac:chgData name="Grace Simpson" userId="d09146fb-6361-497f-8cde-07c280d63ed3" providerId="ADAL" clId="{78C6BBF7-CA64-474A-A222-6C5A28CD01A7}" dt="2020-03-23T14:44:53.579" v="281" actId="478"/>
          <ac:spMkLst>
            <pc:docMk/>
            <pc:sldMk cId="1762085978" sldId="270"/>
            <ac:spMk id="27" creationId="{7E6A1FAD-F756-4714-8DF4-74BE0586D24D}"/>
          </ac:spMkLst>
        </pc:spChg>
        <pc:spChg chg="add mod">
          <ac:chgData name="Grace Simpson" userId="d09146fb-6361-497f-8cde-07c280d63ed3" providerId="ADAL" clId="{78C6BBF7-CA64-474A-A222-6C5A28CD01A7}" dt="2020-03-24T21:24:40.537" v="1049" actId="1076"/>
          <ac:spMkLst>
            <pc:docMk/>
            <pc:sldMk cId="1762085978" sldId="270"/>
            <ac:spMk id="28" creationId="{0D68F8D0-2AD1-4353-BD0C-C387C3C8376A}"/>
          </ac:spMkLst>
        </pc:spChg>
        <pc:spChg chg="add mod topLvl">
          <ac:chgData name="Grace Simpson" userId="d09146fb-6361-497f-8cde-07c280d63ed3" providerId="ADAL" clId="{78C6BBF7-CA64-474A-A222-6C5A28CD01A7}" dt="2020-03-24T21:24:32.242" v="1047" actId="1076"/>
          <ac:spMkLst>
            <pc:docMk/>
            <pc:sldMk cId="1762085978" sldId="270"/>
            <ac:spMk id="34" creationId="{6534E183-6489-4ACB-93A2-6424C2520E6D}"/>
          </ac:spMkLst>
        </pc:spChg>
        <pc:spChg chg="add del mod topLvl">
          <ac:chgData name="Grace Simpson" userId="d09146fb-6361-497f-8cde-07c280d63ed3" providerId="ADAL" clId="{78C6BBF7-CA64-474A-A222-6C5A28CD01A7}" dt="2020-03-24T20:48:00.911" v="875" actId="478"/>
          <ac:spMkLst>
            <pc:docMk/>
            <pc:sldMk cId="1762085978" sldId="270"/>
            <ac:spMk id="35" creationId="{B472E132-E6EC-4112-933D-4B722C6A1C5C}"/>
          </ac:spMkLst>
        </pc:spChg>
        <pc:spChg chg="add del mod topLvl">
          <ac:chgData name="Grace Simpson" userId="d09146fb-6361-497f-8cde-07c280d63ed3" providerId="ADAL" clId="{78C6BBF7-CA64-474A-A222-6C5A28CD01A7}" dt="2020-03-24T20:48:27.811" v="881" actId="478"/>
          <ac:spMkLst>
            <pc:docMk/>
            <pc:sldMk cId="1762085978" sldId="270"/>
            <ac:spMk id="36" creationId="{773F0DA4-55C0-4F7B-B6C9-DFEB2C4935EF}"/>
          </ac:spMkLst>
        </pc:spChg>
        <pc:spChg chg="add del mod topLvl">
          <ac:chgData name="Grace Simpson" userId="d09146fb-6361-497f-8cde-07c280d63ed3" providerId="ADAL" clId="{78C6BBF7-CA64-474A-A222-6C5A28CD01A7}" dt="2020-03-24T08:45:38.960" v="572"/>
          <ac:spMkLst>
            <pc:docMk/>
            <pc:sldMk cId="1762085978" sldId="270"/>
            <ac:spMk id="37" creationId="{613F118F-E2F5-4ACD-A67F-5E8189798345}"/>
          </ac:spMkLst>
        </pc:spChg>
        <pc:spChg chg="add del">
          <ac:chgData name="Grace Simpson" userId="d09146fb-6361-497f-8cde-07c280d63ed3" providerId="ADAL" clId="{78C6BBF7-CA64-474A-A222-6C5A28CD01A7}" dt="2020-03-23T14:59:26.942" v="399" actId="478"/>
          <ac:spMkLst>
            <pc:docMk/>
            <pc:sldMk cId="1762085978" sldId="270"/>
            <ac:spMk id="38" creationId="{9E15B616-85D4-476A-917A-7D0EC27E98F9}"/>
          </ac:spMkLst>
        </pc:spChg>
        <pc:spChg chg="add del mod topLvl">
          <ac:chgData name="Grace Simpson" userId="d09146fb-6361-497f-8cde-07c280d63ed3" providerId="ADAL" clId="{78C6BBF7-CA64-474A-A222-6C5A28CD01A7}" dt="2020-03-24T08:45:38.960" v="572"/>
          <ac:spMkLst>
            <pc:docMk/>
            <pc:sldMk cId="1762085978" sldId="270"/>
            <ac:spMk id="39" creationId="{51EEEF05-07E3-46AE-A835-5AC2A69E77EC}"/>
          </ac:spMkLst>
        </pc:spChg>
        <pc:spChg chg="add del mod topLvl">
          <ac:chgData name="Grace Simpson" userId="d09146fb-6361-497f-8cde-07c280d63ed3" providerId="ADAL" clId="{78C6BBF7-CA64-474A-A222-6C5A28CD01A7}" dt="2020-03-24T08:45:38.960" v="572"/>
          <ac:spMkLst>
            <pc:docMk/>
            <pc:sldMk cId="1762085978" sldId="270"/>
            <ac:spMk id="40" creationId="{DC84DF18-D3E8-4958-9327-8581445832E3}"/>
          </ac:spMkLst>
        </pc:spChg>
        <pc:spChg chg="add del mod">
          <ac:chgData name="Grace Simpson" userId="d09146fb-6361-497f-8cde-07c280d63ed3" providerId="ADAL" clId="{78C6BBF7-CA64-474A-A222-6C5A28CD01A7}" dt="2020-03-23T15:02:40.671" v="422"/>
          <ac:spMkLst>
            <pc:docMk/>
            <pc:sldMk cId="1762085978" sldId="270"/>
            <ac:spMk id="42" creationId="{C117BF0D-7A69-4315-A5FD-2C4F8F856B1D}"/>
          </ac:spMkLst>
        </pc:spChg>
        <pc:grpChg chg="add del mod">
          <ac:chgData name="Grace Simpson" userId="d09146fb-6361-497f-8cde-07c280d63ed3" providerId="ADAL" clId="{78C6BBF7-CA64-474A-A222-6C5A28CD01A7}" dt="2020-03-24T09:36:52.938" v="668" actId="165"/>
          <ac:grpSpMkLst>
            <pc:docMk/>
            <pc:sldMk cId="1762085978" sldId="270"/>
            <ac:grpSpMk id="2" creationId="{196C33CC-B8B6-4422-B1F5-F3615DC30164}"/>
          </ac:grpSpMkLst>
        </pc:grpChg>
        <pc:grpChg chg="add del mod">
          <ac:chgData name="Grace Simpson" userId="d09146fb-6361-497f-8cde-07c280d63ed3" providerId="ADAL" clId="{78C6BBF7-CA64-474A-A222-6C5A28CD01A7}" dt="2020-03-24T08:36:09.560" v="531" actId="164"/>
          <ac:grpSpMkLst>
            <pc:docMk/>
            <pc:sldMk cId="1762085978" sldId="270"/>
            <ac:grpSpMk id="2" creationId="{58773836-29C2-4398-9CC6-344FA54F383A}"/>
          </ac:grpSpMkLst>
        </pc:grpChg>
        <pc:grpChg chg="add del mod">
          <ac:chgData name="Grace Simpson" userId="d09146fb-6361-497f-8cde-07c280d63ed3" providerId="ADAL" clId="{78C6BBF7-CA64-474A-A222-6C5A28CD01A7}" dt="2020-03-24T21:24:28.614" v="1046" actId="165"/>
          <ac:grpSpMkLst>
            <pc:docMk/>
            <pc:sldMk cId="1762085978" sldId="270"/>
            <ac:grpSpMk id="3" creationId="{456C5F3E-7023-428D-A994-DC816D5E1C9A}"/>
          </ac:grpSpMkLst>
        </pc:grpChg>
        <pc:grpChg chg="add del mod">
          <ac:chgData name="Grace Simpson" userId="d09146fb-6361-497f-8cde-07c280d63ed3" providerId="ADAL" clId="{78C6BBF7-CA64-474A-A222-6C5A28CD01A7}" dt="2020-03-23T14:43:21.937" v="276" actId="478"/>
          <ac:grpSpMkLst>
            <pc:docMk/>
            <pc:sldMk cId="1762085978" sldId="270"/>
            <ac:grpSpMk id="10" creationId="{86503415-0DA3-4634-BBEE-43065175DAA5}"/>
          </ac:grpSpMkLst>
        </pc:grpChg>
        <pc:grpChg chg="add del mod topLvl">
          <ac:chgData name="Grace Simpson" userId="d09146fb-6361-497f-8cde-07c280d63ed3" providerId="ADAL" clId="{78C6BBF7-CA64-474A-A222-6C5A28CD01A7}" dt="2020-03-24T20:48:45.299" v="886" actId="478"/>
          <ac:grpSpMkLst>
            <pc:docMk/>
            <pc:sldMk cId="1762085978" sldId="270"/>
            <ac:grpSpMk id="18" creationId="{8EEF2F90-42AF-4EFC-BA12-7A2411C92CBC}"/>
          </ac:grpSpMkLst>
        </pc:grpChg>
        <pc:grpChg chg="add del mod">
          <ac:chgData name="Grace Simpson" userId="d09146fb-6361-497f-8cde-07c280d63ed3" providerId="ADAL" clId="{78C6BBF7-CA64-474A-A222-6C5A28CD01A7}" dt="2020-03-23T13:24:46.454" v="130"/>
          <ac:grpSpMkLst>
            <pc:docMk/>
            <pc:sldMk cId="1762085978" sldId="270"/>
            <ac:grpSpMk id="28" creationId="{D4FA2000-3205-4AC5-8449-FCFA4CFD7AB0}"/>
          </ac:grpSpMkLst>
        </pc:grpChg>
        <pc:grpChg chg="add del mod">
          <ac:chgData name="Grace Simpson" userId="d09146fb-6361-497f-8cde-07c280d63ed3" providerId="ADAL" clId="{78C6BBF7-CA64-474A-A222-6C5A28CD01A7}" dt="2020-03-23T15:01:32.546" v="414" actId="165"/>
          <ac:grpSpMkLst>
            <pc:docMk/>
            <pc:sldMk cId="1762085978" sldId="270"/>
            <ac:grpSpMk id="41" creationId="{97FEB746-F947-4FFD-B896-3FFE048ED64D}"/>
          </ac:grpSpMkLst>
        </pc:grpChg>
        <pc:picChg chg="add del mod">
          <ac:chgData name="Grace Simpson" userId="d09146fb-6361-497f-8cde-07c280d63ed3" providerId="ADAL" clId="{78C6BBF7-CA64-474A-A222-6C5A28CD01A7}" dt="2020-03-24T08:36:08.754" v="529"/>
          <ac:picMkLst>
            <pc:docMk/>
            <pc:sldMk cId="1762085978" sldId="270"/>
            <ac:picMk id="3" creationId="{CAA43E43-3075-4DBF-9DF4-89F6E32A7051}"/>
          </ac:picMkLst>
        </pc:picChg>
        <pc:picChg chg="add mod topLvl">
          <ac:chgData name="Grace Simpson" userId="d09146fb-6361-497f-8cde-07c280d63ed3" providerId="ADAL" clId="{78C6BBF7-CA64-474A-A222-6C5A28CD01A7}" dt="2020-03-24T21:25:15.515" v="1051" actId="1076"/>
          <ac:picMkLst>
            <pc:docMk/>
            <pc:sldMk cId="1762085978" sldId="270"/>
            <ac:picMk id="17" creationId="{34BC6879-44B7-4D53-BD7C-86183F14EA1E}"/>
          </ac:picMkLst>
        </pc:picChg>
        <pc:picChg chg="add del mod">
          <ac:chgData name="Grace Simpson" userId="d09146fb-6361-497f-8cde-07c280d63ed3" providerId="ADAL" clId="{78C6BBF7-CA64-474A-A222-6C5A28CD01A7}" dt="2020-03-23T13:21:31.388" v="102" actId="478"/>
          <ac:picMkLst>
            <pc:docMk/>
            <pc:sldMk cId="1762085978" sldId="270"/>
            <ac:picMk id="18" creationId="{82A06D66-3535-4C8E-9B30-F7769890E7D6}"/>
          </ac:picMkLst>
        </pc:picChg>
        <pc:picChg chg="add del">
          <ac:chgData name="Grace Simpson" userId="d09146fb-6361-497f-8cde-07c280d63ed3" providerId="ADAL" clId="{78C6BBF7-CA64-474A-A222-6C5A28CD01A7}" dt="2020-03-23T13:18:34.373" v="77"/>
          <ac:picMkLst>
            <pc:docMk/>
            <pc:sldMk cId="1762085978" sldId="270"/>
            <ac:picMk id="23" creationId="{424D27E9-0701-4F2A-81C3-5B71797F4DAA}"/>
          </ac:picMkLst>
        </pc:picChg>
        <pc:picChg chg="add del">
          <ac:chgData name="Grace Simpson" userId="d09146fb-6361-497f-8cde-07c280d63ed3" providerId="ADAL" clId="{78C6BBF7-CA64-474A-A222-6C5A28CD01A7}" dt="2020-03-23T13:18:37.785" v="80" actId="478"/>
          <ac:picMkLst>
            <pc:docMk/>
            <pc:sldMk cId="1762085978" sldId="270"/>
            <ac:picMk id="24" creationId="{CC937FB1-C8AE-4A48-A38D-9548563B4D9B}"/>
          </ac:picMkLst>
        </pc:picChg>
        <pc:picChg chg="mod">
          <ac:chgData name="Grace Simpson" userId="d09146fb-6361-497f-8cde-07c280d63ed3" providerId="ADAL" clId="{78C6BBF7-CA64-474A-A222-6C5A28CD01A7}" dt="2020-03-23T13:24:29.558" v="126" actId="14100"/>
          <ac:picMkLst>
            <pc:docMk/>
            <pc:sldMk cId="1762085978" sldId="270"/>
            <ac:picMk id="31" creationId="{5A443194-028F-4BF4-A981-4AF8D0E98B18}"/>
          </ac:picMkLst>
        </pc:picChg>
        <pc:picChg chg="add mod topLvl">
          <ac:chgData name="Grace Simpson" userId="d09146fb-6361-497f-8cde-07c280d63ed3" providerId="ADAL" clId="{78C6BBF7-CA64-474A-A222-6C5A28CD01A7}" dt="2020-03-24T21:24:32.242" v="1047" actId="1076"/>
          <ac:picMkLst>
            <pc:docMk/>
            <pc:sldMk cId="1762085978" sldId="270"/>
            <ac:picMk id="32" creationId="{03ECE980-B569-4B85-8C7F-E94632FE9533}"/>
          </ac:picMkLst>
        </pc:picChg>
        <pc:picChg chg="add del mod topLvl">
          <ac:chgData name="Grace Simpson" userId="d09146fb-6361-497f-8cde-07c280d63ed3" providerId="ADAL" clId="{78C6BBF7-CA64-474A-A222-6C5A28CD01A7}" dt="2020-03-24T08:39:02.207" v="559"/>
          <ac:picMkLst>
            <pc:docMk/>
            <pc:sldMk cId="1762085978" sldId="270"/>
            <ac:picMk id="33" creationId="{F24ED3D8-4497-46D3-ACFB-D2784CEE440C}"/>
          </ac:picMkLst>
        </pc:picChg>
        <pc:picChg chg="add del mod">
          <ac:chgData name="Grace Simpson" userId="d09146fb-6361-497f-8cde-07c280d63ed3" providerId="ADAL" clId="{78C6BBF7-CA64-474A-A222-6C5A28CD01A7}" dt="2020-03-23T15:11:56.503" v="485"/>
          <ac:picMkLst>
            <pc:docMk/>
            <pc:sldMk cId="1762085978" sldId="270"/>
            <ac:picMk id="43" creationId="{7A90E5A9-60C0-4403-85BE-0C075A79F065}"/>
          </ac:picMkLst>
        </pc:picChg>
      </pc:sldChg>
      <pc:sldChg chg="addSp delSp modSp add del mod">
        <pc:chgData name="Grace Simpson" userId="d09146fb-6361-497f-8cde-07c280d63ed3" providerId="ADAL" clId="{78C6BBF7-CA64-474A-A222-6C5A28CD01A7}" dt="2020-03-25T10:58:24.118" v="1158" actId="47"/>
        <pc:sldMkLst>
          <pc:docMk/>
          <pc:sldMk cId="2925513935" sldId="271"/>
        </pc:sldMkLst>
        <pc:spChg chg="mod">
          <ac:chgData name="Grace Simpson" userId="d09146fb-6361-497f-8cde-07c280d63ed3" providerId="ADAL" clId="{78C6BBF7-CA64-474A-A222-6C5A28CD01A7}" dt="2020-03-24T09:25:36.812" v="652" actId="164"/>
          <ac:spMkLst>
            <pc:docMk/>
            <pc:sldMk cId="2925513935" sldId="271"/>
            <ac:spMk id="8" creationId="{5513C432-18DF-4FB8-BF4C-DE0D6E95396E}"/>
          </ac:spMkLst>
        </pc:spChg>
        <pc:spChg chg="add del mod">
          <ac:chgData name="Grace Simpson" userId="d09146fb-6361-497f-8cde-07c280d63ed3" providerId="ADAL" clId="{78C6BBF7-CA64-474A-A222-6C5A28CD01A7}" dt="2020-03-25T10:22:52.693" v="1080" actId="478"/>
          <ac:spMkLst>
            <pc:docMk/>
            <pc:sldMk cId="2925513935" sldId="271"/>
            <ac:spMk id="16" creationId="{E9A003DB-CC72-4FB3-90F5-D61C52353DDE}"/>
          </ac:spMkLst>
        </pc:spChg>
        <pc:spChg chg="add del mod">
          <ac:chgData name="Grace Simpson" userId="d09146fb-6361-497f-8cde-07c280d63ed3" providerId="ADAL" clId="{78C6BBF7-CA64-474A-A222-6C5A28CD01A7}" dt="2020-03-25T10:22:49.464" v="1079" actId="478"/>
          <ac:spMkLst>
            <pc:docMk/>
            <pc:sldMk cId="2925513935" sldId="271"/>
            <ac:spMk id="17" creationId="{95D856F4-49AB-41B7-B93D-BEB6953B5931}"/>
          </ac:spMkLst>
        </pc:spChg>
        <pc:spChg chg="del mod ord">
          <ac:chgData name="Grace Simpson" userId="d09146fb-6361-497f-8cde-07c280d63ed3" providerId="ADAL" clId="{78C6BBF7-CA64-474A-A222-6C5A28CD01A7}" dt="2020-03-23T14:46:26.561" v="297" actId="478"/>
          <ac:spMkLst>
            <pc:docMk/>
            <pc:sldMk cId="2925513935" sldId="271"/>
            <ac:spMk id="17" creationId="{96D06A7B-043C-4799-B3CE-B37D22D30C98}"/>
          </ac:spMkLst>
        </pc:spChg>
        <pc:spChg chg="add del mod">
          <ac:chgData name="Grace Simpson" userId="d09146fb-6361-497f-8cde-07c280d63ed3" providerId="ADAL" clId="{78C6BBF7-CA64-474A-A222-6C5A28CD01A7}" dt="2020-03-25T10:22:55.213" v="1081" actId="478"/>
          <ac:spMkLst>
            <pc:docMk/>
            <pc:sldMk cId="2925513935" sldId="271"/>
            <ac:spMk id="18" creationId="{24B7FBE1-2E94-4236-9B6E-25A32B109A3E}"/>
          </ac:spMkLst>
        </pc:spChg>
        <pc:spChg chg="mod">
          <ac:chgData name="Grace Simpson" userId="d09146fb-6361-497f-8cde-07c280d63ed3" providerId="ADAL" clId="{78C6BBF7-CA64-474A-A222-6C5A28CD01A7}" dt="2020-03-24T09:25:20.823" v="651" actId="1076"/>
          <ac:spMkLst>
            <pc:docMk/>
            <pc:sldMk cId="2925513935" sldId="271"/>
            <ac:spMk id="21" creationId="{CC2AF030-934F-0341-B32C-511F4217312F}"/>
          </ac:spMkLst>
        </pc:spChg>
        <pc:spChg chg="del mod ord">
          <ac:chgData name="Grace Simpson" userId="d09146fb-6361-497f-8cde-07c280d63ed3" providerId="ADAL" clId="{78C6BBF7-CA64-474A-A222-6C5A28CD01A7}" dt="2020-03-23T14:46:24.680" v="296" actId="478"/>
          <ac:spMkLst>
            <pc:docMk/>
            <pc:sldMk cId="2925513935" sldId="271"/>
            <ac:spMk id="26" creationId="{6729C180-AF13-4D67-9DAD-B6F62BD62D8C}"/>
          </ac:spMkLst>
        </pc:spChg>
        <pc:spChg chg="del mod">
          <ac:chgData name="Grace Simpson" userId="d09146fb-6361-497f-8cde-07c280d63ed3" providerId="ADAL" clId="{78C6BBF7-CA64-474A-A222-6C5A28CD01A7}" dt="2020-03-23T13:22:34.148" v="115" actId="478"/>
          <ac:spMkLst>
            <pc:docMk/>
            <pc:sldMk cId="2925513935" sldId="271"/>
            <ac:spMk id="27" creationId="{7E6A1FAD-F756-4714-8DF4-74BE0586D24D}"/>
          </ac:spMkLst>
        </pc:spChg>
        <pc:spChg chg="add mod">
          <ac:chgData name="Grace Simpson" userId="d09146fb-6361-497f-8cde-07c280d63ed3" providerId="ADAL" clId="{78C6BBF7-CA64-474A-A222-6C5A28CD01A7}" dt="2020-03-24T08:37:22.839" v="546" actId="164"/>
          <ac:spMkLst>
            <pc:docMk/>
            <pc:sldMk cId="2925513935" sldId="271"/>
            <ac:spMk id="28" creationId="{22E68A26-FA13-48F4-9DBC-D6CE88896EA8}"/>
          </ac:spMkLst>
        </pc:spChg>
        <pc:spChg chg="add mod">
          <ac:chgData name="Grace Simpson" userId="d09146fb-6361-497f-8cde-07c280d63ed3" providerId="ADAL" clId="{78C6BBF7-CA64-474A-A222-6C5A28CD01A7}" dt="2020-03-24T08:37:22.839" v="546" actId="164"/>
          <ac:spMkLst>
            <pc:docMk/>
            <pc:sldMk cId="2925513935" sldId="271"/>
            <ac:spMk id="29" creationId="{39DFEE18-D537-4B26-B887-C07CC787BCE0}"/>
          </ac:spMkLst>
        </pc:spChg>
        <pc:spChg chg="add mod">
          <ac:chgData name="Grace Simpson" userId="d09146fb-6361-497f-8cde-07c280d63ed3" providerId="ADAL" clId="{78C6BBF7-CA64-474A-A222-6C5A28CD01A7}" dt="2020-03-24T21:23:56.559" v="1043" actId="1076"/>
          <ac:spMkLst>
            <pc:docMk/>
            <pc:sldMk cId="2925513935" sldId="271"/>
            <ac:spMk id="30" creationId="{8B854899-FD9C-460E-AD35-FAE58512EEF0}"/>
          </ac:spMkLst>
        </pc:spChg>
        <pc:spChg chg="add mod">
          <ac:chgData name="Grace Simpson" userId="d09146fb-6361-497f-8cde-07c280d63ed3" providerId="ADAL" clId="{78C6BBF7-CA64-474A-A222-6C5A28CD01A7}" dt="2020-03-24T21:23:59.739" v="1044" actId="1076"/>
          <ac:spMkLst>
            <pc:docMk/>
            <pc:sldMk cId="2925513935" sldId="271"/>
            <ac:spMk id="31" creationId="{F49DEC6F-3139-4194-89D8-C40AD0D027DF}"/>
          </ac:spMkLst>
        </pc:spChg>
        <pc:grpChg chg="add mod">
          <ac:chgData name="Grace Simpson" userId="d09146fb-6361-497f-8cde-07c280d63ed3" providerId="ADAL" clId="{78C6BBF7-CA64-474A-A222-6C5A28CD01A7}" dt="2020-03-25T10:22:57.619" v="1082" actId="1076"/>
          <ac:grpSpMkLst>
            <pc:docMk/>
            <pc:sldMk cId="2925513935" sldId="271"/>
            <ac:grpSpMk id="2" creationId="{7AD14927-366C-4B1A-8A31-2D79BFF9319A}"/>
          </ac:grpSpMkLst>
        </pc:grpChg>
        <pc:grpChg chg="add del mod">
          <ac:chgData name="Grace Simpson" userId="d09146fb-6361-497f-8cde-07c280d63ed3" providerId="ADAL" clId="{78C6BBF7-CA64-474A-A222-6C5A28CD01A7}" dt="2020-03-24T08:37:26.626" v="547"/>
          <ac:grpSpMkLst>
            <pc:docMk/>
            <pc:sldMk cId="2925513935" sldId="271"/>
            <ac:grpSpMk id="3" creationId="{64FC537F-E51D-4366-98CC-154FF5B9F233}"/>
          </ac:grpSpMkLst>
        </pc:grpChg>
        <pc:grpChg chg="del mod">
          <ac:chgData name="Grace Simpson" userId="d09146fb-6361-497f-8cde-07c280d63ed3" providerId="ADAL" clId="{78C6BBF7-CA64-474A-A222-6C5A28CD01A7}" dt="2020-03-23T13:22:29.683" v="113" actId="478"/>
          <ac:grpSpMkLst>
            <pc:docMk/>
            <pc:sldMk cId="2925513935" sldId="271"/>
            <ac:grpSpMk id="10" creationId="{86503415-0DA3-4634-BBEE-43065175DAA5}"/>
          </ac:grpSpMkLst>
        </pc:grpChg>
        <pc:grpChg chg="add del mod">
          <ac:chgData name="Grace Simpson" userId="d09146fb-6361-497f-8cde-07c280d63ed3" providerId="ADAL" clId="{78C6BBF7-CA64-474A-A222-6C5A28CD01A7}" dt="2020-03-23T14:43:25.909" v="278" actId="478"/>
          <ac:grpSpMkLst>
            <pc:docMk/>
            <pc:sldMk cId="2925513935" sldId="271"/>
            <ac:grpSpMk id="18" creationId="{FD97049E-0560-47BA-AC65-6460315E6BB7}"/>
          </ac:grpSpMkLst>
        </pc:grpChg>
        <pc:picChg chg="add del">
          <ac:chgData name="Grace Simpson" userId="d09146fb-6361-497f-8cde-07c280d63ed3" providerId="ADAL" clId="{78C6BBF7-CA64-474A-A222-6C5A28CD01A7}" dt="2020-03-24T08:36:09.204" v="530"/>
          <ac:picMkLst>
            <pc:docMk/>
            <pc:sldMk cId="2925513935" sldId="271"/>
            <ac:picMk id="2" creationId="{43794DC7-098F-4DCB-9F76-6970944FC0D0}"/>
          </ac:picMkLst>
        </pc:picChg>
        <pc:picChg chg="add del mod">
          <ac:chgData name="Grace Simpson" userId="d09146fb-6361-497f-8cde-07c280d63ed3" providerId="ADAL" clId="{78C6BBF7-CA64-474A-A222-6C5A28CD01A7}" dt="2020-03-23T15:08:57.688" v="468" actId="478"/>
          <ac:picMkLst>
            <pc:docMk/>
            <pc:sldMk cId="2925513935" sldId="271"/>
            <ac:picMk id="2" creationId="{C4F3D665-BF0E-4052-AD55-44A5A66127EE}"/>
          </ac:picMkLst>
        </pc:picChg>
        <pc:picChg chg="add del mod">
          <ac:chgData name="Grace Simpson" userId="d09146fb-6361-497f-8cde-07c280d63ed3" providerId="ADAL" clId="{78C6BBF7-CA64-474A-A222-6C5A28CD01A7}" dt="2020-03-23T14:50:27.876" v="313" actId="478"/>
          <ac:picMkLst>
            <pc:docMk/>
            <pc:sldMk cId="2925513935" sldId="271"/>
            <ac:picMk id="3" creationId="{E9F6AEE7-270A-4405-B86A-F28BC6E72485}"/>
          </ac:picMkLst>
        </pc:picChg>
        <pc:picChg chg="add del">
          <ac:chgData name="Grace Simpson" userId="d09146fb-6361-497f-8cde-07c280d63ed3" providerId="ADAL" clId="{78C6BBF7-CA64-474A-A222-6C5A28CD01A7}" dt="2020-03-23T14:51:34.884" v="315" actId="478"/>
          <ac:picMkLst>
            <pc:docMk/>
            <pc:sldMk cId="2925513935" sldId="271"/>
            <ac:picMk id="4" creationId="{4242BE36-C43A-4F18-9711-14F59601A0B2}"/>
          </ac:picMkLst>
        </pc:picChg>
        <pc:picChg chg="add del mod">
          <ac:chgData name="Grace Simpson" userId="d09146fb-6361-497f-8cde-07c280d63ed3" providerId="ADAL" clId="{78C6BBF7-CA64-474A-A222-6C5A28CD01A7}" dt="2020-03-23T15:10:07.170" v="475" actId="478"/>
          <ac:picMkLst>
            <pc:docMk/>
            <pc:sldMk cId="2925513935" sldId="271"/>
            <ac:picMk id="5" creationId="{609B8F21-FCCA-4480-981C-8F47F567C7AA}"/>
          </ac:picMkLst>
        </pc:picChg>
        <pc:picChg chg="add del mod">
          <ac:chgData name="Grace Simpson" userId="d09146fb-6361-497f-8cde-07c280d63ed3" providerId="ADAL" clId="{78C6BBF7-CA64-474A-A222-6C5A28CD01A7}" dt="2020-03-24T08:36:37.598" v="537"/>
          <ac:picMkLst>
            <pc:docMk/>
            <pc:sldMk cId="2925513935" sldId="271"/>
            <ac:picMk id="6" creationId="{3D509900-2798-4C5B-86A1-2F7E1964F557}"/>
          </ac:picMkLst>
        </pc:picChg>
        <pc:picChg chg="add mod">
          <ac:chgData name="Grace Simpson" userId="d09146fb-6361-497f-8cde-07c280d63ed3" providerId="ADAL" clId="{78C6BBF7-CA64-474A-A222-6C5A28CD01A7}" dt="2020-03-24T21:23:42.311" v="1040" actId="1076"/>
          <ac:picMkLst>
            <pc:docMk/>
            <pc:sldMk cId="2925513935" sldId="271"/>
            <ac:picMk id="7" creationId="{ED5776B6-25C0-483E-831C-335D7DFC8073}"/>
          </ac:picMkLst>
        </pc:picChg>
        <pc:picChg chg="add mod">
          <ac:chgData name="Grace Simpson" userId="d09146fb-6361-497f-8cde-07c280d63ed3" providerId="ADAL" clId="{78C6BBF7-CA64-474A-A222-6C5A28CD01A7}" dt="2020-03-24T09:25:36.812" v="652" actId="164"/>
          <ac:picMkLst>
            <pc:docMk/>
            <pc:sldMk cId="2925513935" sldId="271"/>
            <ac:picMk id="15" creationId="{DDE6B47E-6190-42BA-9766-652E710FE420}"/>
          </ac:picMkLst>
        </pc:picChg>
      </pc:sldChg>
      <pc:sldChg chg="addSp delSp modSp add mod">
        <pc:chgData name="Grace Simpson" userId="d09146fb-6361-497f-8cde-07c280d63ed3" providerId="ADAL" clId="{78C6BBF7-CA64-474A-A222-6C5A28CD01A7}" dt="2020-03-24T21:09:18.944" v="992"/>
        <pc:sldMkLst>
          <pc:docMk/>
          <pc:sldMk cId="1287309929" sldId="272"/>
        </pc:sldMkLst>
        <pc:spChg chg="del">
          <ac:chgData name="Grace Simpson" userId="d09146fb-6361-497f-8cde-07c280d63ed3" providerId="ADAL" clId="{78C6BBF7-CA64-474A-A222-6C5A28CD01A7}" dt="2020-03-24T21:09:09.921" v="989" actId="478"/>
          <ac:spMkLst>
            <pc:docMk/>
            <pc:sldMk cId="1287309929" sldId="272"/>
            <ac:spMk id="2" creationId="{6F0AED36-85E4-A246-A200-A07366B09DE1}"/>
          </ac:spMkLst>
        </pc:spChg>
        <pc:spChg chg="del">
          <ac:chgData name="Grace Simpson" userId="d09146fb-6361-497f-8cde-07c280d63ed3" providerId="ADAL" clId="{78C6BBF7-CA64-474A-A222-6C5A28CD01A7}" dt="2020-03-24T21:09:07.243" v="988" actId="478"/>
          <ac:spMkLst>
            <pc:docMk/>
            <pc:sldMk cId="1287309929" sldId="272"/>
            <ac:spMk id="3" creationId="{C25233E1-764F-9C47-838E-248EE0E98041}"/>
          </ac:spMkLst>
        </pc:spChg>
        <pc:spChg chg="add del mod">
          <ac:chgData name="Grace Simpson" userId="d09146fb-6361-497f-8cde-07c280d63ed3" providerId="ADAL" clId="{78C6BBF7-CA64-474A-A222-6C5A28CD01A7}" dt="2020-03-24T21:09:13.544" v="990" actId="478"/>
          <ac:spMkLst>
            <pc:docMk/>
            <pc:sldMk cId="1287309929" sldId="272"/>
            <ac:spMk id="7" creationId="{81CEBEA0-C9B1-4D2A-9E68-D3E77AB4A13B}"/>
          </ac:spMkLst>
        </pc:spChg>
        <pc:spChg chg="add del mod">
          <ac:chgData name="Grace Simpson" userId="d09146fb-6361-497f-8cde-07c280d63ed3" providerId="ADAL" clId="{78C6BBF7-CA64-474A-A222-6C5A28CD01A7}" dt="2020-03-24T21:09:17.472" v="991" actId="478"/>
          <ac:spMkLst>
            <pc:docMk/>
            <pc:sldMk cId="1287309929" sldId="272"/>
            <ac:spMk id="9" creationId="{E84156DD-6E73-4187-9F4B-A8C12754ABB2}"/>
          </ac:spMkLst>
        </pc:spChg>
        <pc:spChg chg="add">
          <ac:chgData name="Grace Simpson" userId="d09146fb-6361-497f-8cde-07c280d63ed3" providerId="ADAL" clId="{78C6BBF7-CA64-474A-A222-6C5A28CD01A7}" dt="2020-03-24T21:09:18.944" v="992"/>
          <ac:spMkLst>
            <pc:docMk/>
            <pc:sldMk cId="1287309929" sldId="272"/>
            <ac:spMk id="10" creationId="{1DEAA477-4CE0-4279-82AE-5123FB0454F2}"/>
          </ac:spMkLst>
        </pc:spChg>
      </pc:sldChg>
      <pc:sldChg chg="add del">
        <pc:chgData name="Grace Simpson" userId="d09146fb-6361-497f-8cde-07c280d63ed3" providerId="ADAL" clId="{78C6BBF7-CA64-474A-A222-6C5A28CD01A7}" dt="2020-03-23T13:47:27.045" v="173" actId="47"/>
        <pc:sldMkLst>
          <pc:docMk/>
          <pc:sldMk cId="1971256733" sldId="272"/>
        </pc:sldMkLst>
      </pc:sldChg>
      <pc:sldChg chg="add del">
        <pc:chgData name="Grace Simpson" userId="d09146fb-6361-497f-8cde-07c280d63ed3" providerId="ADAL" clId="{78C6BBF7-CA64-474A-A222-6C5A28CD01A7}" dt="2020-03-24T08:49:52.808" v="596" actId="47"/>
        <pc:sldMkLst>
          <pc:docMk/>
          <pc:sldMk cId="3323590885" sldId="272"/>
        </pc:sldMkLst>
      </pc:sldChg>
      <pc:sldChg chg="addSp delSp modSp add mod ord">
        <pc:chgData name="Grace Simpson" userId="d09146fb-6361-497f-8cde-07c280d63ed3" providerId="ADAL" clId="{78C6BBF7-CA64-474A-A222-6C5A28CD01A7}" dt="2020-03-24T21:17:41.219" v="1023" actId="403"/>
        <pc:sldMkLst>
          <pc:docMk/>
          <pc:sldMk cId="361985938" sldId="273"/>
        </pc:sldMkLst>
        <pc:spChg chg="add del mod">
          <ac:chgData name="Grace Simpson" userId="d09146fb-6361-497f-8cde-07c280d63ed3" providerId="ADAL" clId="{78C6BBF7-CA64-474A-A222-6C5A28CD01A7}" dt="2020-03-24T21:10:56.475" v="998" actId="478"/>
          <ac:spMkLst>
            <pc:docMk/>
            <pc:sldMk cId="361985938" sldId="273"/>
            <ac:spMk id="3" creationId="{B90C43E2-AEE7-4196-B038-C6C174463FA8}"/>
          </ac:spMkLst>
        </pc:spChg>
        <pc:spChg chg="add del">
          <ac:chgData name="Grace Simpson" userId="d09146fb-6361-497f-8cde-07c280d63ed3" providerId="ADAL" clId="{78C6BBF7-CA64-474A-A222-6C5A28CD01A7}" dt="2020-03-24T21:10:59.468" v="999" actId="478"/>
          <ac:spMkLst>
            <pc:docMk/>
            <pc:sldMk cId="361985938" sldId="273"/>
            <ac:spMk id="7" creationId="{394BB9A9-09DC-4E21-B9E5-3E3F0F67A2A7}"/>
          </ac:spMkLst>
        </pc:spChg>
        <pc:spChg chg="add del">
          <ac:chgData name="Grace Simpson" userId="d09146fb-6361-497f-8cde-07c280d63ed3" providerId="ADAL" clId="{78C6BBF7-CA64-474A-A222-6C5A28CD01A7}" dt="2020-03-24T21:15:18.546" v="1002" actId="478"/>
          <ac:spMkLst>
            <pc:docMk/>
            <pc:sldMk cId="361985938" sldId="273"/>
            <ac:spMk id="8" creationId="{BDA1CBA2-912A-47E1-842C-5B039EF079C8}"/>
          </ac:spMkLst>
        </pc:spChg>
        <pc:spChg chg="add">
          <ac:chgData name="Grace Simpson" userId="d09146fb-6361-497f-8cde-07c280d63ed3" providerId="ADAL" clId="{78C6BBF7-CA64-474A-A222-6C5A28CD01A7}" dt="2020-03-24T21:11:31.298" v="1001"/>
          <ac:spMkLst>
            <pc:docMk/>
            <pc:sldMk cId="361985938" sldId="273"/>
            <ac:spMk id="9" creationId="{BD538987-C7DD-4198-A82A-0D0DE40CCA0D}"/>
          </ac:spMkLst>
        </pc:spChg>
        <pc:spChg chg="del">
          <ac:chgData name="Grace Simpson" userId="d09146fb-6361-497f-8cde-07c280d63ed3" providerId="ADAL" clId="{78C6BBF7-CA64-474A-A222-6C5A28CD01A7}" dt="2020-03-24T21:10:52.251" v="996" actId="478"/>
          <ac:spMkLst>
            <pc:docMk/>
            <pc:sldMk cId="361985938" sldId="273"/>
            <ac:spMk id="10" creationId="{1DEAA477-4CE0-4279-82AE-5123FB0454F2}"/>
          </ac:spMkLst>
        </pc:spChg>
        <pc:spChg chg="add del mod">
          <ac:chgData name="Grace Simpson" userId="d09146fb-6361-497f-8cde-07c280d63ed3" providerId="ADAL" clId="{78C6BBF7-CA64-474A-A222-6C5A28CD01A7}" dt="2020-03-24T21:15:24.060" v="1005" actId="478"/>
          <ac:spMkLst>
            <pc:docMk/>
            <pc:sldMk cId="361985938" sldId="273"/>
            <ac:spMk id="11" creationId="{4C0FDD65-340A-427D-A63F-6733B28CDE43}"/>
          </ac:spMkLst>
        </pc:spChg>
        <pc:spChg chg="add del mod">
          <ac:chgData name="Grace Simpson" userId="d09146fb-6361-497f-8cde-07c280d63ed3" providerId="ADAL" clId="{78C6BBF7-CA64-474A-A222-6C5A28CD01A7}" dt="2020-03-24T21:15:24.060" v="1005" actId="478"/>
          <ac:spMkLst>
            <pc:docMk/>
            <pc:sldMk cId="361985938" sldId="273"/>
            <ac:spMk id="12" creationId="{4AA9111B-C177-4778-BD6E-F91C0EEBC105}"/>
          </ac:spMkLst>
        </pc:spChg>
        <pc:spChg chg="add mod">
          <ac:chgData name="Grace Simpson" userId="d09146fb-6361-497f-8cde-07c280d63ed3" providerId="ADAL" clId="{78C6BBF7-CA64-474A-A222-6C5A28CD01A7}" dt="2020-03-24T21:17:41.219" v="1023" actId="403"/>
          <ac:spMkLst>
            <pc:docMk/>
            <pc:sldMk cId="361985938" sldId="273"/>
            <ac:spMk id="13" creationId="{007A184D-8BD1-4814-BACA-37FE54E7A70B}"/>
          </ac:spMkLst>
        </pc:spChg>
      </pc:sldChg>
      <pc:sldChg chg="addSp delSp modSp add del mod setBg">
        <pc:chgData name="Grace Simpson" userId="d09146fb-6361-497f-8cde-07c280d63ed3" providerId="ADAL" clId="{78C6BBF7-CA64-474A-A222-6C5A28CD01A7}" dt="2020-03-23T13:50:34.301" v="180" actId="47"/>
        <pc:sldMkLst>
          <pc:docMk/>
          <pc:sldMk cId="4224333504" sldId="273"/>
        </pc:sldMkLst>
        <pc:spChg chg="del">
          <ac:chgData name="Grace Simpson" userId="d09146fb-6361-497f-8cde-07c280d63ed3" providerId="ADAL" clId="{78C6BBF7-CA64-474A-A222-6C5A28CD01A7}" dt="2020-03-23T13:47:39.181" v="177" actId="478"/>
          <ac:spMkLst>
            <pc:docMk/>
            <pc:sldMk cId="4224333504" sldId="273"/>
            <ac:spMk id="17" creationId="{96D06A7B-043C-4799-B3CE-B37D22D30C98}"/>
          </ac:spMkLst>
        </pc:spChg>
        <pc:spChg chg="del">
          <ac:chgData name="Grace Simpson" userId="d09146fb-6361-497f-8cde-07c280d63ed3" providerId="ADAL" clId="{78C6BBF7-CA64-474A-A222-6C5A28CD01A7}" dt="2020-03-23T13:47:33.560" v="176" actId="478"/>
          <ac:spMkLst>
            <pc:docMk/>
            <pc:sldMk cId="4224333504" sldId="273"/>
            <ac:spMk id="26" creationId="{6729C180-AF13-4D67-9DAD-B6F62BD62D8C}"/>
          </ac:spMkLst>
        </pc:spChg>
        <pc:spChg chg="add">
          <ac:chgData name="Grace Simpson" userId="d09146fb-6361-497f-8cde-07c280d63ed3" providerId="ADAL" clId="{78C6BBF7-CA64-474A-A222-6C5A28CD01A7}" dt="2020-03-23T13:48:04.744" v="178"/>
          <ac:spMkLst>
            <pc:docMk/>
            <pc:sldMk cId="4224333504" sldId="273"/>
            <ac:spMk id="46" creationId="{CB5BF19E-A3E8-44CC-8DF4-7B7DEF8670EB}"/>
          </ac:spMkLst>
        </pc:spChg>
        <pc:spChg chg="add">
          <ac:chgData name="Grace Simpson" userId="d09146fb-6361-497f-8cde-07c280d63ed3" providerId="ADAL" clId="{78C6BBF7-CA64-474A-A222-6C5A28CD01A7}" dt="2020-03-23T13:48:04.744" v="178"/>
          <ac:spMkLst>
            <pc:docMk/>
            <pc:sldMk cId="4224333504" sldId="273"/>
            <ac:spMk id="47" creationId="{EE4E3F87-A4A5-4D7F-902E-6503029ABE61}"/>
          </ac:spMkLst>
        </pc:spChg>
        <pc:spChg chg="add">
          <ac:chgData name="Grace Simpson" userId="d09146fb-6361-497f-8cde-07c280d63ed3" providerId="ADAL" clId="{78C6BBF7-CA64-474A-A222-6C5A28CD01A7}" dt="2020-03-23T13:48:04.744" v="178"/>
          <ac:spMkLst>
            <pc:docMk/>
            <pc:sldMk cId="4224333504" sldId="273"/>
            <ac:spMk id="48" creationId="{2D06B2CC-47F5-4BA8-A013-AB7545F64E05}"/>
          </ac:spMkLst>
        </pc:spChg>
        <pc:spChg chg="add">
          <ac:chgData name="Grace Simpson" userId="d09146fb-6361-497f-8cde-07c280d63ed3" providerId="ADAL" clId="{78C6BBF7-CA64-474A-A222-6C5A28CD01A7}" dt="2020-03-23T13:48:04.744" v="178"/>
          <ac:spMkLst>
            <pc:docMk/>
            <pc:sldMk cId="4224333504" sldId="273"/>
            <ac:spMk id="49" creationId="{79AFB394-BB72-44C5-9879-75CD2387821D}"/>
          </ac:spMkLst>
        </pc:spChg>
        <pc:spChg chg="add">
          <ac:chgData name="Grace Simpson" userId="d09146fb-6361-497f-8cde-07c280d63ed3" providerId="ADAL" clId="{78C6BBF7-CA64-474A-A222-6C5A28CD01A7}" dt="2020-03-23T13:48:04.744" v="178"/>
          <ac:spMkLst>
            <pc:docMk/>
            <pc:sldMk cId="4224333504" sldId="273"/>
            <ac:spMk id="50" creationId="{CCB49440-6073-49E6-A188-0D365B2D3F69}"/>
          </ac:spMkLst>
        </pc:spChg>
        <pc:spChg chg="add">
          <ac:chgData name="Grace Simpson" userId="d09146fb-6361-497f-8cde-07c280d63ed3" providerId="ADAL" clId="{78C6BBF7-CA64-474A-A222-6C5A28CD01A7}" dt="2020-03-23T13:48:04.744" v="178"/>
          <ac:spMkLst>
            <pc:docMk/>
            <pc:sldMk cId="4224333504" sldId="273"/>
            <ac:spMk id="51" creationId="{D0FEE8A9-821C-41D3-90E2-E1B81B8B41F4}"/>
          </ac:spMkLst>
        </pc:spChg>
        <pc:spChg chg="add">
          <ac:chgData name="Grace Simpson" userId="d09146fb-6361-497f-8cde-07c280d63ed3" providerId="ADAL" clId="{78C6BBF7-CA64-474A-A222-6C5A28CD01A7}" dt="2020-03-23T13:48:04.744" v="178"/>
          <ac:spMkLst>
            <pc:docMk/>
            <pc:sldMk cId="4224333504" sldId="273"/>
            <ac:spMk id="52" creationId="{36BA08A1-7C18-4900-9EEF-20EF416D8927}"/>
          </ac:spMkLst>
        </pc:spChg>
        <pc:spChg chg="add">
          <ac:chgData name="Grace Simpson" userId="d09146fb-6361-497f-8cde-07c280d63ed3" providerId="ADAL" clId="{78C6BBF7-CA64-474A-A222-6C5A28CD01A7}" dt="2020-03-23T13:48:04.744" v="178"/>
          <ac:spMkLst>
            <pc:docMk/>
            <pc:sldMk cId="4224333504" sldId="273"/>
            <ac:spMk id="53" creationId="{1EFDD50D-EEE2-4A32-8E01-A94F79FE0D05}"/>
          </ac:spMkLst>
        </pc:spChg>
        <pc:spChg chg="add">
          <ac:chgData name="Grace Simpson" userId="d09146fb-6361-497f-8cde-07c280d63ed3" providerId="ADAL" clId="{78C6BBF7-CA64-474A-A222-6C5A28CD01A7}" dt="2020-03-23T13:48:04.744" v="178"/>
          <ac:spMkLst>
            <pc:docMk/>
            <pc:sldMk cId="4224333504" sldId="273"/>
            <ac:spMk id="54" creationId="{5AF12161-42C3-4233-A6F4-245C63D40E53}"/>
          </ac:spMkLst>
        </pc:spChg>
        <pc:spChg chg="add">
          <ac:chgData name="Grace Simpson" userId="d09146fb-6361-497f-8cde-07c280d63ed3" providerId="ADAL" clId="{78C6BBF7-CA64-474A-A222-6C5A28CD01A7}" dt="2020-03-23T13:48:04.744" v="178"/>
          <ac:spMkLst>
            <pc:docMk/>
            <pc:sldMk cId="4224333504" sldId="273"/>
            <ac:spMk id="55" creationId="{2BFB0722-CF3B-4B25-B30B-9A426105DDD8}"/>
          </ac:spMkLst>
        </pc:spChg>
        <pc:spChg chg="add">
          <ac:chgData name="Grace Simpson" userId="d09146fb-6361-497f-8cde-07c280d63ed3" providerId="ADAL" clId="{78C6BBF7-CA64-474A-A222-6C5A28CD01A7}" dt="2020-03-23T13:48:04.744" v="178"/>
          <ac:spMkLst>
            <pc:docMk/>
            <pc:sldMk cId="4224333504" sldId="273"/>
            <ac:spMk id="56" creationId="{E67B2069-6D3D-4D8E-899C-2C578ED290A4}"/>
          </ac:spMkLst>
        </pc:spChg>
        <pc:spChg chg="add">
          <ac:chgData name="Grace Simpson" userId="d09146fb-6361-497f-8cde-07c280d63ed3" providerId="ADAL" clId="{78C6BBF7-CA64-474A-A222-6C5A28CD01A7}" dt="2020-03-23T13:48:04.744" v="178"/>
          <ac:spMkLst>
            <pc:docMk/>
            <pc:sldMk cId="4224333504" sldId="273"/>
            <ac:spMk id="57" creationId="{C3629694-D030-4549-93C9-AE4672EE8C85}"/>
          </ac:spMkLst>
        </pc:spChg>
        <pc:spChg chg="add">
          <ac:chgData name="Grace Simpson" userId="d09146fb-6361-497f-8cde-07c280d63ed3" providerId="ADAL" clId="{78C6BBF7-CA64-474A-A222-6C5A28CD01A7}" dt="2020-03-23T13:48:04.744" v="178"/>
          <ac:spMkLst>
            <pc:docMk/>
            <pc:sldMk cId="4224333504" sldId="273"/>
            <ac:spMk id="58" creationId="{54A2FF37-991F-4A97-8D1E-5CD23D0FD4E4}"/>
          </ac:spMkLst>
        </pc:spChg>
        <pc:spChg chg="add">
          <ac:chgData name="Grace Simpson" userId="d09146fb-6361-497f-8cde-07c280d63ed3" providerId="ADAL" clId="{78C6BBF7-CA64-474A-A222-6C5A28CD01A7}" dt="2020-03-23T13:48:04.744" v="178"/>
          <ac:spMkLst>
            <pc:docMk/>
            <pc:sldMk cId="4224333504" sldId="273"/>
            <ac:spMk id="59" creationId="{5E7E0632-6456-486E-A26D-EDE23ABA75C6}"/>
          </ac:spMkLst>
        </pc:spChg>
        <pc:spChg chg="add">
          <ac:chgData name="Grace Simpson" userId="d09146fb-6361-497f-8cde-07c280d63ed3" providerId="ADAL" clId="{78C6BBF7-CA64-474A-A222-6C5A28CD01A7}" dt="2020-03-23T13:48:04.744" v="178"/>
          <ac:spMkLst>
            <pc:docMk/>
            <pc:sldMk cId="4224333504" sldId="273"/>
            <ac:spMk id="60" creationId="{AEAB0C86-8725-4C80-B19D-61A57C232D78}"/>
          </ac:spMkLst>
        </pc:spChg>
        <pc:spChg chg="add">
          <ac:chgData name="Grace Simpson" userId="d09146fb-6361-497f-8cde-07c280d63ed3" providerId="ADAL" clId="{78C6BBF7-CA64-474A-A222-6C5A28CD01A7}" dt="2020-03-23T13:48:04.744" v="178"/>
          <ac:spMkLst>
            <pc:docMk/>
            <pc:sldMk cId="4224333504" sldId="273"/>
            <ac:spMk id="61" creationId="{0485CF3C-8814-4ED4-800D-EFF5DBEE8538}"/>
          </ac:spMkLst>
        </pc:spChg>
        <pc:spChg chg="add">
          <ac:chgData name="Grace Simpson" userId="d09146fb-6361-497f-8cde-07c280d63ed3" providerId="ADAL" clId="{78C6BBF7-CA64-474A-A222-6C5A28CD01A7}" dt="2020-03-23T13:48:04.744" v="178"/>
          <ac:spMkLst>
            <pc:docMk/>
            <pc:sldMk cId="4224333504" sldId="273"/>
            <ac:spMk id="62" creationId="{6904A8A1-BDBB-42D9-9350-6A1307FDAD0D}"/>
          </ac:spMkLst>
        </pc:spChg>
        <pc:spChg chg="add">
          <ac:chgData name="Grace Simpson" userId="d09146fb-6361-497f-8cde-07c280d63ed3" providerId="ADAL" clId="{78C6BBF7-CA64-474A-A222-6C5A28CD01A7}" dt="2020-03-23T13:48:04.744" v="178"/>
          <ac:spMkLst>
            <pc:docMk/>
            <pc:sldMk cId="4224333504" sldId="273"/>
            <ac:spMk id="63" creationId="{805B2238-C638-4869-8530-3B70C9B40CEB}"/>
          </ac:spMkLst>
        </pc:spChg>
        <pc:spChg chg="add">
          <ac:chgData name="Grace Simpson" userId="d09146fb-6361-497f-8cde-07c280d63ed3" providerId="ADAL" clId="{78C6BBF7-CA64-474A-A222-6C5A28CD01A7}" dt="2020-03-23T13:48:04.744" v="178"/>
          <ac:spMkLst>
            <pc:docMk/>
            <pc:sldMk cId="4224333504" sldId="273"/>
            <ac:spMk id="64" creationId="{A7B0F766-E703-4D92-955A-F5D03AA26E14}"/>
          </ac:spMkLst>
        </pc:spChg>
        <pc:spChg chg="add">
          <ac:chgData name="Grace Simpson" userId="d09146fb-6361-497f-8cde-07c280d63ed3" providerId="ADAL" clId="{78C6BBF7-CA64-474A-A222-6C5A28CD01A7}" dt="2020-03-23T13:48:04.744" v="178"/>
          <ac:spMkLst>
            <pc:docMk/>
            <pc:sldMk cId="4224333504" sldId="273"/>
            <ac:spMk id="65" creationId="{AAB1B345-7D77-42DE-BCF5-DEB175CD7FBF}"/>
          </ac:spMkLst>
        </pc:spChg>
        <pc:spChg chg="add">
          <ac:chgData name="Grace Simpson" userId="d09146fb-6361-497f-8cde-07c280d63ed3" providerId="ADAL" clId="{78C6BBF7-CA64-474A-A222-6C5A28CD01A7}" dt="2020-03-23T13:48:04.744" v="178"/>
          <ac:spMkLst>
            <pc:docMk/>
            <pc:sldMk cId="4224333504" sldId="273"/>
            <ac:spMk id="66" creationId="{681F82CA-0666-40C2-B1BD-ED7926ABBC27}"/>
          </ac:spMkLst>
        </pc:spChg>
        <pc:spChg chg="add">
          <ac:chgData name="Grace Simpson" userId="d09146fb-6361-497f-8cde-07c280d63ed3" providerId="ADAL" clId="{78C6BBF7-CA64-474A-A222-6C5A28CD01A7}" dt="2020-03-23T13:48:04.744" v="178"/>
          <ac:spMkLst>
            <pc:docMk/>
            <pc:sldMk cId="4224333504" sldId="273"/>
            <ac:spMk id="67" creationId="{698B5D12-EDE2-45A5-A2D9-DC4DC73C16E6}"/>
          </ac:spMkLst>
        </pc:spChg>
        <pc:spChg chg="add">
          <ac:chgData name="Grace Simpson" userId="d09146fb-6361-497f-8cde-07c280d63ed3" providerId="ADAL" clId="{78C6BBF7-CA64-474A-A222-6C5A28CD01A7}" dt="2020-03-23T13:48:04.744" v="178"/>
          <ac:spMkLst>
            <pc:docMk/>
            <pc:sldMk cId="4224333504" sldId="273"/>
            <ac:spMk id="68" creationId="{A54DEE55-CD0E-4D7E-BE2C-0549BAAEE2AE}"/>
          </ac:spMkLst>
        </pc:spChg>
        <pc:spChg chg="add">
          <ac:chgData name="Grace Simpson" userId="d09146fb-6361-497f-8cde-07c280d63ed3" providerId="ADAL" clId="{78C6BBF7-CA64-474A-A222-6C5A28CD01A7}" dt="2020-03-23T13:48:04.744" v="178"/>
          <ac:spMkLst>
            <pc:docMk/>
            <pc:sldMk cId="4224333504" sldId="273"/>
            <ac:spMk id="69" creationId="{B2DBC99B-CC2F-4EDC-8B3E-AD8FB0B3AA21}"/>
          </ac:spMkLst>
        </pc:spChg>
        <pc:spChg chg="add">
          <ac:chgData name="Grace Simpson" userId="d09146fb-6361-497f-8cde-07c280d63ed3" providerId="ADAL" clId="{78C6BBF7-CA64-474A-A222-6C5A28CD01A7}" dt="2020-03-23T13:48:04.744" v="178"/>
          <ac:spMkLst>
            <pc:docMk/>
            <pc:sldMk cId="4224333504" sldId="273"/>
            <ac:spMk id="70" creationId="{A8FCD84F-F36A-4C73-9526-91FD9406558A}"/>
          </ac:spMkLst>
        </pc:spChg>
        <pc:spChg chg="add">
          <ac:chgData name="Grace Simpson" userId="d09146fb-6361-497f-8cde-07c280d63ed3" providerId="ADAL" clId="{78C6BBF7-CA64-474A-A222-6C5A28CD01A7}" dt="2020-03-23T13:48:04.744" v="178"/>
          <ac:spMkLst>
            <pc:docMk/>
            <pc:sldMk cId="4224333504" sldId="273"/>
            <ac:spMk id="71" creationId="{D28EB02F-720E-483F-BE35-D1A1FF4E154F}"/>
          </ac:spMkLst>
        </pc:spChg>
        <pc:spChg chg="add">
          <ac:chgData name="Grace Simpson" userId="d09146fb-6361-497f-8cde-07c280d63ed3" providerId="ADAL" clId="{78C6BBF7-CA64-474A-A222-6C5A28CD01A7}" dt="2020-03-23T13:48:04.744" v="178"/>
          <ac:spMkLst>
            <pc:docMk/>
            <pc:sldMk cId="4224333504" sldId="273"/>
            <ac:spMk id="72" creationId="{2544AD14-73CC-40AB-A534-BC7F7D975749}"/>
          </ac:spMkLst>
        </pc:spChg>
        <pc:spChg chg="add">
          <ac:chgData name="Grace Simpson" userId="d09146fb-6361-497f-8cde-07c280d63ed3" providerId="ADAL" clId="{78C6BBF7-CA64-474A-A222-6C5A28CD01A7}" dt="2020-03-23T13:48:04.744" v="178"/>
          <ac:spMkLst>
            <pc:docMk/>
            <pc:sldMk cId="4224333504" sldId="273"/>
            <ac:spMk id="73" creationId="{95DBDAEA-105D-4C66-BEF1-C32187773086}"/>
          </ac:spMkLst>
        </pc:spChg>
        <pc:spChg chg="add">
          <ac:chgData name="Grace Simpson" userId="d09146fb-6361-497f-8cde-07c280d63ed3" providerId="ADAL" clId="{78C6BBF7-CA64-474A-A222-6C5A28CD01A7}" dt="2020-03-23T13:48:04.744" v="178"/>
          <ac:spMkLst>
            <pc:docMk/>
            <pc:sldMk cId="4224333504" sldId="273"/>
            <ac:spMk id="74" creationId="{5543B993-A385-4BA6-A0E6-AE4304F0E575}"/>
          </ac:spMkLst>
        </pc:spChg>
        <pc:spChg chg="add">
          <ac:chgData name="Grace Simpson" userId="d09146fb-6361-497f-8cde-07c280d63ed3" providerId="ADAL" clId="{78C6BBF7-CA64-474A-A222-6C5A28CD01A7}" dt="2020-03-23T13:48:04.744" v="178"/>
          <ac:spMkLst>
            <pc:docMk/>
            <pc:sldMk cId="4224333504" sldId="273"/>
            <ac:spMk id="75" creationId="{9D9A16E5-A2A2-452E-B7CC-2D03BDE83CBE}"/>
          </ac:spMkLst>
        </pc:spChg>
        <pc:spChg chg="add">
          <ac:chgData name="Grace Simpson" userId="d09146fb-6361-497f-8cde-07c280d63ed3" providerId="ADAL" clId="{78C6BBF7-CA64-474A-A222-6C5A28CD01A7}" dt="2020-03-23T13:48:04.744" v="178"/>
          <ac:spMkLst>
            <pc:docMk/>
            <pc:sldMk cId="4224333504" sldId="273"/>
            <ac:spMk id="76" creationId="{CED8EEA6-01E3-4BE2-B419-4876D7D060B1}"/>
          </ac:spMkLst>
        </pc:spChg>
        <pc:spChg chg="add">
          <ac:chgData name="Grace Simpson" userId="d09146fb-6361-497f-8cde-07c280d63ed3" providerId="ADAL" clId="{78C6BBF7-CA64-474A-A222-6C5A28CD01A7}" dt="2020-03-23T13:48:04.744" v="178"/>
          <ac:spMkLst>
            <pc:docMk/>
            <pc:sldMk cId="4224333504" sldId="273"/>
            <ac:spMk id="77" creationId="{0FB233D0-7EE8-401F-AEB8-1B68A533C198}"/>
          </ac:spMkLst>
        </pc:spChg>
        <pc:spChg chg="add">
          <ac:chgData name="Grace Simpson" userId="d09146fb-6361-497f-8cde-07c280d63ed3" providerId="ADAL" clId="{78C6BBF7-CA64-474A-A222-6C5A28CD01A7}" dt="2020-03-23T13:48:04.744" v="178"/>
          <ac:spMkLst>
            <pc:docMk/>
            <pc:sldMk cId="4224333504" sldId="273"/>
            <ac:spMk id="78" creationId="{87150AAC-1E5A-4AE8-85F0-1EC655FDCC1D}"/>
          </ac:spMkLst>
        </pc:spChg>
        <pc:spChg chg="add">
          <ac:chgData name="Grace Simpson" userId="d09146fb-6361-497f-8cde-07c280d63ed3" providerId="ADAL" clId="{78C6BBF7-CA64-474A-A222-6C5A28CD01A7}" dt="2020-03-23T13:48:04.744" v="178"/>
          <ac:spMkLst>
            <pc:docMk/>
            <pc:sldMk cId="4224333504" sldId="273"/>
            <ac:spMk id="79" creationId="{6FC6CA5D-485D-487E-8CF1-91CA5D5FAD08}"/>
          </ac:spMkLst>
        </pc:spChg>
        <pc:spChg chg="add">
          <ac:chgData name="Grace Simpson" userId="d09146fb-6361-497f-8cde-07c280d63ed3" providerId="ADAL" clId="{78C6BBF7-CA64-474A-A222-6C5A28CD01A7}" dt="2020-03-23T13:48:04.744" v="178"/>
          <ac:spMkLst>
            <pc:docMk/>
            <pc:sldMk cId="4224333504" sldId="273"/>
            <ac:spMk id="80" creationId="{BE933DC4-C695-4D1A-BBEC-4EA0E7DCEFDC}"/>
          </ac:spMkLst>
        </pc:spChg>
        <pc:spChg chg="add">
          <ac:chgData name="Grace Simpson" userId="d09146fb-6361-497f-8cde-07c280d63ed3" providerId="ADAL" clId="{78C6BBF7-CA64-474A-A222-6C5A28CD01A7}" dt="2020-03-23T13:48:04.744" v="178"/>
          <ac:spMkLst>
            <pc:docMk/>
            <pc:sldMk cId="4224333504" sldId="273"/>
            <ac:spMk id="81" creationId="{08BA7B9D-E1CB-45A5-9857-28CAB0379326}"/>
          </ac:spMkLst>
        </pc:spChg>
        <pc:spChg chg="add">
          <ac:chgData name="Grace Simpson" userId="d09146fb-6361-497f-8cde-07c280d63ed3" providerId="ADAL" clId="{78C6BBF7-CA64-474A-A222-6C5A28CD01A7}" dt="2020-03-23T13:48:04.744" v="178"/>
          <ac:spMkLst>
            <pc:docMk/>
            <pc:sldMk cId="4224333504" sldId="273"/>
            <ac:spMk id="82" creationId="{7308C47C-5BE1-4510-8037-9D77D19BAD4A}"/>
          </ac:spMkLst>
        </pc:spChg>
        <pc:spChg chg="add">
          <ac:chgData name="Grace Simpson" userId="d09146fb-6361-497f-8cde-07c280d63ed3" providerId="ADAL" clId="{78C6BBF7-CA64-474A-A222-6C5A28CD01A7}" dt="2020-03-23T13:48:04.744" v="178"/>
          <ac:spMkLst>
            <pc:docMk/>
            <pc:sldMk cId="4224333504" sldId="273"/>
            <ac:spMk id="83" creationId="{89D82213-CC04-4BCD-A0B5-9C27CD0F824F}"/>
          </ac:spMkLst>
        </pc:spChg>
        <pc:spChg chg="add">
          <ac:chgData name="Grace Simpson" userId="d09146fb-6361-497f-8cde-07c280d63ed3" providerId="ADAL" clId="{78C6BBF7-CA64-474A-A222-6C5A28CD01A7}" dt="2020-03-23T13:48:04.744" v="178"/>
          <ac:spMkLst>
            <pc:docMk/>
            <pc:sldMk cId="4224333504" sldId="273"/>
            <ac:spMk id="84" creationId="{9D8D1E10-897F-4AFC-8176-3BF0B3CF46CA}"/>
          </ac:spMkLst>
        </pc:spChg>
        <pc:spChg chg="add">
          <ac:chgData name="Grace Simpson" userId="d09146fb-6361-497f-8cde-07c280d63ed3" providerId="ADAL" clId="{78C6BBF7-CA64-474A-A222-6C5A28CD01A7}" dt="2020-03-23T13:48:04.744" v="178"/>
          <ac:spMkLst>
            <pc:docMk/>
            <pc:sldMk cId="4224333504" sldId="273"/>
            <ac:spMk id="85" creationId="{224132DE-AAC0-40CE-9613-4CB49741ABA6}"/>
          </ac:spMkLst>
        </pc:spChg>
        <pc:spChg chg="add">
          <ac:chgData name="Grace Simpson" userId="d09146fb-6361-497f-8cde-07c280d63ed3" providerId="ADAL" clId="{78C6BBF7-CA64-474A-A222-6C5A28CD01A7}" dt="2020-03-23T13:48:04.744" v="178"/>
          <ac:spMkLst>
            <pc:docMk/>
            <pc:sldMk cId="4224333504" sldId="273"/>
            <ac:spMk id="86" creationId="{34D812FA-8668-412E-AA5A-DC26B84E32C0}"/>
          </ac:spMkLst>
        </pc:spChg>
        <pc:spChg chg="add">
          <ac:chgData name="Grace Simpson" userId="d09146fb-6361-497f-8cde-07c280d63ed3" providerId="ADAL" clId="{78C6BBF7-CA64-474A-A222-6C5A28CD01A7}" dt="2020-03-23T13:48:04.744" v="178"/>
          <ac:spMkLst>
            <pc:docMk/>
            <pc:sldMk cId="4224333504" sldId="273"/>
            <ac:spMk id="87" creationId="{8B617154-E598-4E9F-9544-6B6D96F96B82}"/>
          </ac:spMkLst>
        </pc:spChg>
        <pc:spChg chg="add">
          <ac:chgData name="Grace Simpson" userId="d09146fb-6361-497f-8cde-07c280d63ed3" providerId="ADAL" clId="{78C6BBF7-CA64-474A-A222-6C5A28CD01A7}" dt="2020-03-23T13:48:04.744" v="178"/>
          <ac:spMkLst>
            <pc:docMk/>
            <pc:sldMk cId="4224333504" sldId="273"/>
            <ac:spMk id="88" creationId="{FDDB02DC-C8EC-4D48-AA7C-074869E1B3F4}"/>
          </ac:spMkLst>
        </pc:spChg>
        <pc:spChg chg="add">
          <ac:chgData name="Grace Simpson" userId="d09146fb-6361-497f-8cde-07c280d63ed3" providerId="ADAL" clId="{78C6BBF7-CA64-474A-A222-6C5A28CD01A7}" dt="2020-03-23T13:48:04.744" v="178"/>
          <ac:spMkLst>
            <pc:docMk/>
            <pc:sldMk cId="4224333504" sldId="273"/>
            <ac:spMk id="89" creationId="{F6545A79-EBBC-43F3-BCD6-201C225C40A9}"/>
          </ac:spMkLst>
        </pc:spChg>
        <pc:spChg chg="add">
          <ac:chgData name="Grace Simpson" userId="d09146fb-6361-497f-8cde-07c280d63ed3" providerId="ADAL" clId="{78C6BBF7-CA64-474A-A222-6C5A28CD01A7}" dt="2020-03-23T13:48:04.744" v="178"/>
          <ac:spMkLst>
            <pc:docMk/>
            <pc:sldMk cId="4224333504" sldId="273"/>
            <ac:spMk id="90" creationId="{E6DD57D1-2517-47F6-B1F2-F28C918D750C}"/>
          </ac:spMkLst>
        </pc:spChg>
        <pc:spChg chg="add">
          <ac:chgData name="Grace Simpson" userId="d09146fb-6361-497f-8cde-07c280d63ed3" providerId="ADAL" clId="{78C6BBF7-CA64-474A-A222-6C5A28CD01A7}" dt="2020-03-23T13:48:04.744" v="178"/>
          <ac:spMkLst>
            <pc:docMk/>
            <pc:sldMk cId="4224333504" sldId="273"/>
            <ac:spMk id="94" creationId="{68283F03-0D60-4538-BC74-90FA70ED1A68}"/>
          </ac:spMkLst>
        </pc:spChg>
        <pc:spChg chg="add">
          <ac:chgData name="Grace Simpson" userId="d09146fb-6361-497f-8cde-07c280d63ed3" providerId="ADAL" clId="{78C6BBF7-CA64-474A-A222-6C5A28CD01A7}" dt="2020-03-23T13:48:04.744" v="178"/>
          <ac:spMkLst>
            <pc:docMk/>
            <pc:sldMk cId="4224333504" sldId="273"/>
            <ac:spMk id="95" creationId="{51FD227D-B2FA-46DD-A009-4912D2095B54}"/>
          </ac:spMkLst>
        </pc:spChg>
        <pc:spChg chg="add">
          <ac:chgData name="Grace Simpson" userId="d09146fb-6361-497f-8cde-07c280d63ed3" providerId="ADAL" clId="{78C6BBF7-CA64-474A-A222-6C5A28CD01A7}" dt="2020-03-23T13:48:04.744" v="178"/>
          <ac:spMkLst>
            <pc:docMk/>
            <pc:sldMk cId="4224333504" sldId="273"/>
            <ac:spMk id="99" creationId="{E4ADC8C8-1E28-4B4E-BF20-B511EAC273CF}"/>
          </ac:spMkLst>
        </pc:spChg>
        <pc:spChg chg="add">
          <ac:chgData name="Grace Simpson" userId="d09146fb-6361-497f-8cde-07c280d63ed3" providerId="ADAL" clId="{78C6BBF7-CA64-474A-A222-6C5A28CD01A7}" dt="2020-03-23T13:48:04.744" v="178"/>
          <ac:spMkLst>
            <pc:docMk/>
            <pc:sldMk cId="4224333504" sldId="273"/>
            <ac:spMk id="100" creationId="{BAD201E6-B2AD-48BF-8CF7-C6C25567ED3B}"/>
          </ac:spMkLst>
        </pc:spChg>
        <pc:spChg chg="add">
          <ac:chgData name="Grace Simpson" userId="d09146fb-6361-497f-8cde-07c280d63ed3" providerId="ADAL" clId="{78C6BBF7-CA64-474A-A222-6C5A28CD01A7}" dt="2020-03-23T13:48:04.744" v="178"/>
          <ac:spMkLst>
            <pc:docMk/>
            <pc:sldMk cId="4224333504" sldId="273"/>
            <ac:spMk id="104" creationId="{ADFA2815-A54A-4C5E-83B7-6E7CF24EA3A1}"/>
          </ac:spMkLst>
        </pc:spChg>
        <pc:spChg chg="add">
          <ac:chgData name="Grace Simpson" userId="d09146fb-6361-497f-8cde-07c280d63ed3" providerId="ADAL" clId="{78C6BBF7-CA64-474A-A222-6C5A28CD01A7}" dt="2020-03-23T13:48:04.744" v="178"/>
          <ac:spMkLst>
            <pc:docMk/>
            <pc:sldMk cId="4224333504" sldId="273"/>
            <ac:spMk id="105" creationId="{D8871DF7-510D-4BE3-8CC2-D7665D4B02FD}"/>
          </ac:spMkLst>
        </pc:spChg>
        <pc:spChg chg="add">
          <ac:chgData name="Grace Simpson" userId="d09146fb-6361-497f-8cde-07c280d63ed3" providerId="ADAL" clId="{78C6BBF7-CA64-474A-A222-6C5A28CD01A7}" dt="2020-03-23T13:48:04.744" v="178"/>
          <ac:spMkLst>
            <pc:docMk/>
            <pc:sldMk cId="4224333504" sldId="273"/>
            <ac:spMk id="106" creationId="{581FD333-7E6E-45FA-9F07-C3E67FD00436}"/>
          </ac:spMkLst>
        </pc:spChg>
        <pc:spChg chg="add">
          <ac:chgData name="Grace Simpson" userId="d09146fb-6361-497f-8cde-07c280d63ed3" providerId="ADAL" clId="{78C6BBF7-CA64-474A-A222-6C5A28CD01A7}" dt="2020-03-23T13:48:04.744" v="178"/>
          <ac:spMkLst>
            <pc:docMk/>
            <pc:sldMk cId="4224333504" sldId="273"/>
            <ac:spMk id="107" creationId="{C0C0A532-AF76-475E-82CF-F1656973785F}"/>
          </ac:spMkLst>
        </pc:spChg>
        <pc:spChg chg="add">
          <ac:chgData name="Grace Simpson" userId="d09146fb-6361-497f-8cde-07c280d63ed3" providerId="ADAL" clId="{78C6BBF7-CA64-474A-A222-6C5A28CD01A7}" dt="2020-03-23T13:48:04.744" v="178"/>
          <ac:spMkLst>
            <pc:docMk/>
            <pc:sldMk cId="4224333504" sldId="273"/>
            <ac:spMk id="108" creationId="{87CAF054-90DD-4C00-9D48-E15C88276735}"/>
          </ac:spMkLst>
        </pc:spChg>
        <pc:spChg chg="add">
          <ac:chgData name="Grace Simpson" userId="d09146fb-6361-497f-8cde-07c280d63ed3" providerId="ADAL" clId="{78C6BBF7-CA64-474A-A222-6C5A28CD01A7}" dt="2020-03-23T13:48:04.744" v="178"/>
          <ac:spMkLst>
            <pc:docMk/>
            <pc:sldMk cId="4224333504" sldId="273"/>
            <ac:spMk id="109" creationId="{90564FF0-D2B3-40C6-9872-1C88DBDEFBF4}"/>
          </ac:spMkLst>
        </pc:spChg>
        <pc:spChg chg="add">
          <ac:chgData name="Grace Simpson" userId="d09146fb-6361-497f-8cde-07c280d63ed3" providerId="ADAL" clId="{78C6BBF7-CA64-474A-A222-6C5A28CD01A7}" dt="2020-03-23T13:48:04.744" v="178"/>
          <ac:spMkLst>
            <pc:docMk/>
            <pc:sldMk cId="4224333504" sldId="273"/>
            <ac:spMk id="110" creationId="{22D1491E-6C8B-4BE2-8224-E98034CF7DC6}"/>
          </ac:spMkLst>
        </pc:spChg>
        <pc:grpChg chg="del mod">
          <ac:chgData name="Grace Simpson" userId="d09146fb-6361-497f-8cde-07c280d63ed3" providerId="ADAL" clId="{78C6BBF7-CA64-474A-A222-6C5A28CD01A7}" dt="2020-03-23T13:47:30.578" v="175" actId="478"/>
          <ac:grpSpMkLst>
            <pc:docMk/>
            <pc:sldMk cId="4224333504" sldId="273"/>
            <ac:grpSpMk id="18" creationId="{FD97049E-0560-47BA-AC65-6460315E6BB7}"/>
          </ac:grpSpMkLst>
        </pc:grpChg>
        <pc:graphicFrameChg chg="add">
          <ac:chgData name="Grace Simpson" userId="d09146fb-6361-497f-8cde-07c280d63ed3" providerId="ADAL" clId="{78C6BBF7-CA64-474A-A222-6C5A28CD01A7}" dt="2020-03-23T13:48:04.744" v="178"/>
          <ac:graphicFrameMkLst>
            <pc:docMk/>
            <pc:sldMk cId="4224333504" sldId="273"/>
            <ac:graphicFrameMk id="2" creationId="{CC855020-477E-4F00-8601-D549C580ACE1}"/>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 creationId="{F5C2D96B-8A9D-4AED-9962-717CFF1FC024}"/>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 creationId="{9356C07F-C813-41E9-BA6F-B62D636787BB}"/>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5" creationId="{B84A89D3-AF11-494B-B7D3-7A9AD2C9D33F}"/>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6" creationId="{3D2C2BC6-6D19-445A-9555-4BA9AAB1DC30}"/>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7" creationId="{131CCC5C-D3C9-447F-9BFB-2BB62CD21957}"/>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 creationId="{9C92E480-04A7-413C-9DE7-24F653A17D94}"/>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0" creationId="{D610C9C2-060F-4D76-9DE0-E6A899978898}"/>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1" creationId="{25366944-B2F1-484C-B6BE-8FC20AFD5684}"/>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2" creationId="{C8E68D84-AA49-4571-AF5B-2ED01581F04F}"/>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3" creationId="{E836A111-D822-4935-B8B0-BA5AD0E147C9}"/>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4" creationId="{7229F6D5-FD95-4761-A0C4-06CCA4A08BAC}"/>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5" creationId="{71033B5C-3647-42EC-A7E2-C609413701D4}"/>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6" creationId="{45D93DFA-A5FF-4C1F-9E35-5C15173247B3}"/>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27" creationId="{B8C13CAB-9885-4C3A-9EF7-6AF106BD7F32}"/>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28" creationId="{FA7EFDD9-789C-4EB0-887A-EF2532410B7D}"/>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29" creationId="{BD3E3C38-5D6A-4C84-B858-AA256C7BD7A7}"/>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0" creationId="{840A49CB-1471-404D-AAA4-6C8C22A58A2B}"/>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1" creationId="{AEB6EA14-C1B5-4F44-A9B7-BE5F5757A970}"/>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2" creationId="{87C2DB73-2BAD-4AA9-8CDF-D7A2AE11C688}"/>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3" creationId="{57B9CED6-F4B8-4BE9-9C80-2FFDDA36C636}"/>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4" creationId="{F3615C34-1762-4189-8AD2-2727E31EA245}"/>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5" creationId="{3F3E0026-684D-4346-B5A7-48D33E80A87A}"/>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6" creationId="{C8AF915F-E671-4219-864E-B752AB248887}"/>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7" creationId="{5386FF98-847D-4B91-A814-79489B26BA1C}"/>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8" creationId="{0BBC9675-19A0-4A10-A715-9979A5F44509}"/>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39" creationId="{B1A559B3-394C-485F-811B-DBD3E691CE40}"/>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0" creationId="{47D4AAE0-893D-4801-B285-B0B0076CD989}"/>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1" creationId="{CDE330A2-7CDF-4DF0-9D1D-80C9414E93BE}"/>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2" creationId="{6EF52C0F-6581-49F6-9DE2-5340466F4F8F}"/>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3" creationId="{DADA6D0A-B906-43CB-930C-E471CE650EB5}"/>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4" creationId="{7A71F644-78BF-439E-BDF6-3707D683A965}"/>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45" creationId="{A6CF601D-CEF9-4A74-8B47-841D88778693}"/>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1" creationId="{4FDAC7F2-BFC7-4B54-9FB6-18347BA8A9E7}"/>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2" creationId="{5573FF0A-E16D-410E-B828-0BDB00DDE429}"/>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3" creationId="{DB8F0A42-8A37-483D-A058-B00E81E38E49}"/>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6" creationId="{362B173B-3C35-4642-80E4-CF046D6E80B7}"/>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7" creationId="{8CACDFAE-5727-4AD6-96ED-B466F579DA32}"/>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98" creationId="{4493B0EB-42C5-49C5-94C5-758C6F4B8698}"/>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01" creationId="{C841BDF0-4C2A-4B51-A380-9318F728FAD9}"/>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02" creationId="{0476C875-44D7-4796-97DF-8895F20FF42E}"/>
          </ac:graphicFrameMkLst>
        </pc:graphicFrameChg>
        <pc:graphicFrameChg chg="add">
          <ac:chgData name="Grace Simpson" userId="d09146fb-6361-497f-8cde-07c280d63ed3" providerId="ADAL" clId="{78C6BBF7-CA64-474A-A222-6C5A28CD01A7}" dt="2020-03-23T13:48:04.744" v="178"/>
          <ac:graphicFrameMkLst>
            <pc:docMk/>
            <pc:sldMk cId="4224333504" sldId="273"/>
            <ac:graphicFrameMk id="103" creationId="{83EA77B0-02ED-41B1-9077-01FA6620FD8A}"/>
          </ac:graphicFrameMkLst>
        </pc:graphicFrameChg>
        <pc:picChg chg="add">
          <ac:chgData name="Grace Simpson" userId="d09146fb-6361-497f-8cde-07c280d63ed3" providerId="ADAL" clId="{78C6BBF7-CA64-474A-A222-6C5A28CD01A7}" dt="2020-03-23T13:48:04.744" v="178"/>
          <ac:picMkLst>
            <pc:docMk/>
            <pc:sldMk cId="4224333504" sldId="273"/>
            <ac:picMk id="1070" creationId="{BFD1713B-DACF-4C55-8FD5-FC3D130C6DEB}"/>
          </ac:picMkLst>
        </pc:picChg>
        <pc:picChg chg="add">
          <ac:chgData name="Grace Simpson" userId="d09146fb-6361-497f-8cde-07c280d63ed3" providerId="ADAL" clId="{78C6BBF7-CA64-474A-A222-6C5A28CD01A7}" dt="2020-03-23T13:48:04.744" v="178"/>
          <ac:picMkLst>
            <pc:docMk/>
            <pc:sldMk cId="4224333504" sldId="273"/>
            <ac:picMk id="1071" creationId="{9ACC4D92-69E7-49BF-8918-50C18DA923E4}"/>
          </ac:picMkLst>
        </pc:picChg>
        <pc:picChg chg="add">
          <ac:chgData name="Grace Simpson" userId="d09146fb-6361-497f-8cde-07c280d63ed3" providerId="ADAL" clId="{78C6BBF7-CA64-474A-A222-6C5A28CD01A7}" dt="2020-03-23T13:48:04.744" v="178"/>
          <ac:picMkLst>
            <pc:docMk/>
            <pc:sldMk cId="4224333504" sldId="273"/>
            <ac:picMk id="1072" creationId="{0D50D970-933E-4799-A073-55C9FFC8BE0E}"/>
          </ac:picMkLst>
        </pc:picChg>
        <pc:picChg chg="add">
          <ac:chgData name="Grace Simpson" userId="d09146fb-6361-497f-8cde-07c280d63ed3" providerId="ADAL" clId="{78C6BBF7-CA64-474A-A222-6C5A28CD01A7}" dt="2020-03-23T13:48:04.744" v="178"/>
          <ac:picMkLst>
            <pc:docMk/>
            <pc:sldMk cId="4224333504" sldId="273"/>
            <ac:picMk id="1073" creationId="{563AAED3-989B-4387-8195-9C79BC4863FF}"/>
          </ac:picMkLst>
        </pc:picChg>
        <pc:picChg chg="add">
          <ac:chgData name="Grace Simpson" userId="d09146fb-6361-497f-8cde-07c280d63ed3" providerId="ADAL" clId="{78C6BBF7-CA64-474A-A222-6C5A28CD01A7}" dt="2020-03-23T13:48:04.744" v="178"/>
          <ac:picMkLst>
            <pc:docMk/>
            <pc:sldMk cId="4224333504" sldId="273"/>
            <ac:picMk id="1074" creationId="{696B0CDC-26E0-427F-9480-DA7E4EA4AEC6}"/>
          </ac:picMkLst>
        </pc:picChg>
        <pc:picChg chg="add">
          <ac:chgData name="Grace Simpson" userId="d09146fb-6361-497f-8cde-07c280d63ed3" providerId="ADAL" clId="{78C6BBF7-CA64-474A-A222-6C5A28CD01A7}" dt="2020-03-23T13:48:04.744" v="178"/>
          <ac:picMkLst>
            <pc:docMk/>
            <pc:sldMk cId="4224333504" sldId="273"/>
            <ac:picMk id="1077" creationId="{BCBB56AE-819C-410D-BAF1-434DAC91B044}"/>
          </ac:picMkLst>
        </pc:picChg>
        <pc:picChg chg="add">
          <ac:chgData name="Grace Simpson" userId="d09146fb-6361-497f-8cde-07c280d63ed3" providerId="ADAL" clId="{78C6BBF7-CA64-474A-A222-6C5A28CD01A7}" dt="2020-03-23T13:48:04.744" v="178"/>
          <ac:picMkLst>
            <pc:docMk/>
            <pc:sldMk cId="4224333504" sldId="273"/>
            <ac:picMk id="1099" creationId="{A61C81DA-2B49-4F91-9C55-E8BAA699FD4A}"/>
          </ac:picMkLst>
        </pc:picChg>
        <pc:picChg chg="add">
          <ac:chgData name="Grace Simpson" userId="d09146fb-6361-497f-8cde-07c280d63ed3" providerId="ADAL" clId="{78C6BBF7-CA64-474A-A222-6C5A28CD01A7}" dt="2020-03-23T13:48:04.744" v="178"/>
          <ac:picMkLst>
            <pc:docMk/>
            <pc:sldMk cId="4224333504" sldId="273"/>
            <ac:picMk id="1101" creationId="{12101FDD-78EB-4A70-B814-C03EEA1B57E4}"/>
          </ac:picMkLst>
        </pc:picChg>
      </pc:sldChg>
      <pc:sldChg chg="addSp delSp modSp add del mod setBg">
        <pc:chgData name="Grace Simpson" userId="d09146fb-6361-497f-8cde-07c280d63ed3" providerId="ADAL" clId="{78C6BBF7-CA64-474A-A222-6C5A28CD01A7}" dt="2020-03-23T15:13:51.525" v="487" actId="47"/>
        <pc:sldMkLst>
          <pc:docMk/>
          <pc:sldMk cId="479055452" sldId="274"/>
        </pc:sldMkLst>
        <pc:spChg chg="del">
          <ac:chgData name="Grace Simpson" userId="d09146fb-6361-497f-8cde-07c280d63ed3" providerId="ADAL" clId="{78C6BBF7-CA64-474A-A222-6C5A28CD01A7}" dt="2020-03-23T15:07:36.041" v="467" actId="478"/>
          <ac:spMkLst>
            <pc:docMk/>
            <pc:sldMk cId="479055452" sldId="274"/>
            <ac:spMk id="8" creationId="{5513C432-18DF-4FB8-BF4C-DE0D6E95396E}"/>
          </ac:spMkLst>
        </pc:spChg>
        <pc:spChg chg="del mod">
          <ac:chgData name="Grace Simpson" userId="d09146fb-6361-497f-8cde-07c280d63ed3" providerId="ADAL" clId="{78C6BBF7-CA64-474A-A222-6C5A28CD01A7}" dt="2020-03-23T14:15:50.269" v="202" actId="478"/>
          <ac:spMkLst>
            <pc:docMk/>
            <pc:sldMk cId="479055452" sldId="274"/>
            <ac:spMk id="17" creationId="{96D06A7B-043C-4799-B3CE-B37D22D30C98}"/>
          </ac:spMkLst>
        </pc:spChg>
        <pc:spChg chg="del mod">
          <ac:chgData name="Grace Simpson" userId="d09146fb-6361-497f-8cde-07c280d63ed3" providerId="ADAL" clId="{78C6BBF7-CA64-474A-A222-6C5A28CD01A7}" dt="2020-03-23T14:15:33.896" v="200" actId="478"/>
          <ac:spMkLst>
            <pc:docMk/>
            <pc:sldMk cId="479055452" sldId="274"/>
            <ac:spMk id="26" creationId="{6729C180-AF13-4D67-9DAD-B6F62BD62D8C}"/>
          </ac:spMkLst>
        </pc:spChg>
        <pc:spChg chg="add del">
          <ac:chgData name="Grace Simpson" userId="d09146fb-6361-497f-8cde-07c280d63ed3" providerId="ADAL" clId="{78C6BBF7-CA64-474A-A222-6C5A28CD01A7}" dt="2020-03-23T13:59:19.750" v="187"/>
          <ac:spMkLst>
            <pc:docMk/>
            <pc:sldMk cId="479055452" sldId="274"/>
            <ac:spMk id="46" creationId="{951C70C9-785D-4B65-B614-667099A5C261}"/>
          </ac:spMkLst>
        </pc:spChg>
        <pc:spChg chg="add del">
          <ac:chgData name="Grace Simpson" userId="d09146fb-6361-497f-8cde-07c280d63ed3" providerId="ADAL" clId="{78C6BBF7-CA64-474A-A222-6C5A28CD01A7}" dt="2020-03-23T13:59:19.750" v="187"/>
          <ac:spMkLst>
            <pc:docMk/>
            <pc:sldMk cId="479055452" sldId="274"/>
            <ac:spMk id="47" creationId="{C508A94F-4D2F-4BD3-8AAB-358B6572A4A1}"/>
          </ac:spMkLst>
        </pc:spChg>
        <pc:spChg chg="add del">
          <ac:chgData name="Grace Simpson" userId="d09146fb-6361-497f-8cde-07c280d63ed3" providerId="ADAL" clId="{78C6BBF7-CA64-474A-A222-6C5A28CD01A7}" dt="2020-03-23T13:59:19.750" v="187"/>
          <ac:spMkLst>
            <pc:docMk/>
            <pc:sldMk cId="479055452" sldId="274"/>
            <ac:spMk id="48" creationId="{9859925D-4726-46D7-A867-0655FBE82A51}"/>
          </ac:spMkLst>
        </pc:spChg>
        <pc:spChg chg="add del">
          <ac:chgData name="Grace Simpson" userId="d09146fb-6361-497f-8cde-07c280d63ed3" providerId="ADAL" clId="{78C6BBF7-CA64-474A-A222-6C5A28CD01A7}" dt="2020-03-23T13:59:19.750" v="187"/>
          <ac:spMkLst>
            <pc:docMk/>
            <pc:sldMk cId="479055452" sldId="274"/>
            <ac:spMk id="49" creationId="{46C1CBF8-CE2A-44F7-BDE7-FAE872001C6F}"/>
          </ac:spMkLst>
        </pc:spChg>
        <pc:spChg chg="add del">
          <ac:chgData name="Grace Simpson" userId="d09146fb-6361-497f-8cde-07c280d63ed3" providerId="ADAL" clId="{78C6BBF7-CA64-474A-A222-6C5A28CD01A7}" dt="2020-03-23T13:59:19.750" v="187"/>
          <ac:spMkLst>
            <pc:docMk/>
            <pc:sldMk cId="479055452" sldId="274"/>
            <ac:spMk id="50" creationId="{A420AFF8-9818-4B65-9B65-D799DCDEE22C}"/>
          </ac:spMkLst>
        </pc:spChg>
        <pc:spChg chg="add del">
          <ac:chgData name="Grace Simpson" userId="d09146fb-6361-497f-8cde-07c280d63ed3" providerId="ADAL" clId="{78C6BBF7-CA64-474A-A222-6C5A28CD01A7}" dt="2020-03-23T13:59:19.750" v="187"/>
          <ac:spMkLst>
            <pc:docMk/>
            <pc:sldMk cId="479055452" sldId="274"/>
            <ac:spMk id="51" creationId="{EE4E9B62-C276-4AA6-BB00-17A168F1873B}"/>
          </ac:spMkLst>
        </pc:spChg>
        <pc:spChg chg="add del">
          <ac:chgData name="Grace Simpson" userId="d09146fb-6361-497f-8cde-07c280d63ed3" providerId="ADAL" clId="{78C6BBF7-CA64-474A-A222-6C5A28CD01A7}" dt="2020-03-23T13:59:19.750" v="187"/>
          <ac:spMkLst>
            <pc:docMk/>
            <pc:sldMk cId="479055452" sldId="274"/>
            <ac:spMk id="52" creationId="{DF54BFC9-9626-4604-985A-56B514BE2F36}"/>
          </ac:spMkLst>
        </pc:spChg>
        <pc:spChg chg="add del">
          <ac:chgData name="Grace Simpson" userId="d09146fb-6361-497f-8cde-07c280d63ed3" providerId="ADAL" clId="{78C6BBF7-CA64-474A-A222-6C5A28CD01A7}" dt="2020-03-23T13:59:19.750" v="187"/>
          <ac:spMkLst>
            <pc:docMk/>
            <pc:sldMk cId="479055452" sldId="274"/>
            <ac:spMk id="53" creationId="{4C110C31-C32F-4CDE-816F-0DEB6AB4B328}"/>
          </ac:spMkLst>
        </pc:spChg>
        <pc:spChg chg="add del">
          <ac:chgData name="Grace Simpson" userId="d09146fb-6361-497f-8cde-07c280d63ed3" providerId="ADAL" clId="{78C6BBF7-CA64-474A-A222-6C5A28CD01A7}" dt="2020-03-23T13:59:19.750" v="187"/>
          <ac:spMkLst>
            <pc:docMk/>
            <pc:sldMk cId="479055452" sldId="274"/>
            <ac:spMk id="54" creationId="{DC7D73C1-01BA-483D-BA5E-354DC64AEA30}"/>
          </ac:spMkLst>
        </pc:spChg>
        <pc:spChg chg="add del">
          <ac:chgData name="Grace Simpson" userId="d09146fb-6361-497f-8cde-07c280d63ed3" providerId="ADAL" clId="{78C6BBF7-CA64-474A-A222-6C5A28CD01A7}" dt="2020-03-23T13:59:19.750" v="187"/>
          <ac:spMkLst>
            <pc:docMk/>
            <pc:sldMk cId="479055452" sldId="274"/>
            <ac:spMk id="55" creationId="{471CD30B-E89E-4E69-B9C3-AFB45198A5C0}"/>
          </ac:spMkLst>
        </pc:spChg>
        <pc:spChg chg="add del">
          <ac:chgData name="Grace Simpson" userId="d09146fb-6361-497f-8cde-07c280d63ed3" providerId="ADAL" clId="{78C6BBF7-CA64-474A-A222-6C5A28CD01A7}" dt="2020-03-23T13:59:19.750" v="187"/>
          <ac:spMkLst>
            <pc:docMk/>
            <pc:sldMk cId="479055452" sldId="274"/>
            <ac:spMk id="56" creationId="{A3927E3D-81D1-475D-ACA6-3E9EB8B76626}"/>
          </ac:spMkLst>
        </pc:spChg>
        <pc:spChg chg="add del">
          <ac:chgData name="Grace Simpson" userId="d09146fb-6361-497f-8cde-07c280d63ed3" providerId="ADAL" clId="{78C6BBF7-CA64-474A-A222-6C5A28CD01A7}" dt="2020-03-23T13:59:19.750" v="187"/>
          <ac:spMkLst>
            <pc:docMk/>
            <pc:sldMk cId="479055452" sldId="274"/>
            <ac:spMk id="57" creationId="{5DA19BD8-E4C1-4EA6-924D-A7271EDEAC5A}"/>
          </ac:spMkLst>
        </pc:spChg>
        <pc:spChg chg="add del">
          <ac:chgData name="Grace Simpson" userId="d09146fb-6361-497f-8cde-07c280d63ed3" providerId="ADAL" clId="{78C6BBF7-CA64-474A-A222-6C5A28CD01A7}" dt="2020-03-23T13:59:19.750" v="187"/>
          <ac:spMkLst>
            <pc:docMk/>
            <pc:sldMk cId="479055452" sldId="274"/>
            <ac:spMk id="58" creationId="{08C4165D-CA3E-401B-86BE-1D2D592586E4}"/>
          </ac:spMkLst>
        </pc:spChg>
        <pc:spChg chg="add del">
          <ac:chgData name="Grace Simpson" userId="d09146fb-6361-497f-8cde-07c280d63ed3" providerId="ADAL" clId="{78C6BBF7-CA64-474A-A222-6C5A28CD01A7}" dt="2020-03-23T13:59:19.750" v="187"/>
          <ac:spMkLst>
            <pc:docMk/>
            <pc:sldMk cId="479055452" sldId="274"/>
            <ac:spMk id="59" creationId="{656065DD-3BFE-4E51-B4CA-C555238044B0}"/>
          </ac:spMkLst>
        </pc:spChg>
        <pc:spChg chg="add del">
          <ac:chgData name="Grace Simpson" userId="d09146fb-6361-497f-8cde-07c280d63ed3" providerId="ADAL" clId="{78C6BBF7-CA64-474A-A222-6C5A28CD01A7}" dt="2020-03-23T13:59:19.750" v="187"/>
          <ac:spMkLst>
            <pc:docMk/>
            <pc:sldMk cId="479055452" sldId="274"/>
            <ac:spMk id="60" creationId="{07E06E0F-FE03-4C95-A000-D905B8C7CF72}"/>
          </ac:spMkLst>
        </pc:spChg>
        <pc:spChg chg="add del">
          <ac:chgData name="Grace Simpson" userId="d09146fb-6361-497f-8cde-07c280d63ed3" providerId="ADAL" clId="{78C6BBF7-CA64-474A-A222-6C5A28CD01A7}" dt="2020-03-23T13:59:19.750" v="187"/>
          <ac:spMkLst>
            <pc:docMk/>
            <pc:sldMk cId="479055452" sldId="274"/>
            <ac:spMk id="61" creationId="{007E1980-E293-4F95-A6BF-6F2B2E3E4BED}"/>
          </ac:spMkLst>
        </pc:spChg>
        <pc:spChg chg="add del">
          <ac:chgData name="Grace Simpson" userId="d09146fb-6361-497f-8cde-07c280d63ed3" providerId="ADAL" clId="{78C6BBF7-CA64-474A-A222-6C5A28CD01A7}" dt="2020-03-23T13:59:19.750" v="187"/>
          <ac:spMkLst>
            <pc:docMk/>
            <pc:sldMk cId="479055452" sldId="274"/>
            <ac:spMk id="62" creationId="{F3EE8DD6-1F0E-496F-AF53-CC030E5979D8}"/>
          </ac:spMkLst>
        </pc:spChg>
        <pc:spChg chg="add del">
          <ac:chgData name="Grace Simpson" userId="d09146fb-6361-497f-8cde-07c280d63ed3" providerId="ADAL" clId="{78C6BBF7-CA64-474A-A222-6C5A28CD01A7}" dt="2020-03-23T13:59:19.750" v="187"/>
          <ac:spMkLst>
            <pc:docMk/>
            <pc:sldMk cId="479055452" sldId="274"/>
            <ac:spMk id="63" creationId="{D31D1E15-E896-4E85-A8A2-89D3DBEE6B5D}"/>
          </ac:spMkLst>
        </pc:spChg>
        <pc:spChg chg="add del">
          <ac:chgData name="Grace Simpson" userId="d09146fb-6361-497f-8cde-07c280d63ed3" providerId="ADAL" clId="{78C6BBF7-CA64-474A-A222-6C5A28CD01A7}" dt="2020-03-23T13:59:19.750" v="187"/>
          <ac:spMkLst>
            <pc:docMk/>
            <pc:sldMk cId="479055452" sldId="274"/>
            <ac:spMk id="64" creationId="{936E7165-C0E7-44B2-9881-7DD4CE2D4FAF}"/>
          </ac:spMkLst>
        </pc:spChg>
        <pc:spChg chg="add del">
          <ac:chgData name="Grace Simpson" userId="d09146fb-6361-497f-8cde-07c280d63ed3" providerId="ADAL" clId="{78C6BBF7-CA64-474A-A222-6C5A28CD01A7}" dt="2020-03-23T13:59:19.750" v="187"/>
          <ac:spMkLst>
            <pc:docMk/>
            <pc:sldMk cId="479055452" sldId="274"/>
            <ac:spMk id="65" creationId="{66F9CFC7-94BE-49ED-B0B2-5D7BA5EBE4C7}"/>
          </ac:spMkLst>
        </pc:spChg>
        <pc:spChg chg="add del">
          <ac:chgData name="Grace Simpson" userId="d09146fb-6361-497f-8cde-07c280d63ed3" providerId="ADAL" clId="{78C6BBF7-CA64-474A-A222-6C5A28CD01A7}" dt="2020-03-23T13:59:19.750" v="187"/>
          <ac:spMkLst>
            <pc:docMk/>
            <pc:sldMk cId="479055452" sldId="274"/>
            <ac:spMk id="66" creationId="{D65A13CB-9262-4286-8C3F-D8EF415C75D7}"/>
          </ac:spMkLst>
        </pc:spChg>
        <pc:spChg chg="add del">
          <ac:chgData name="Grace Simpson" userId="d09146fb-6361-497f-8cde-07c280d63ed3" providerId="ADAL" clId="{78C6BBF7-CA64-474A-A222-6C5A28CD01A7}" dt="2020-03-23T13:59:19.750" v="187"/>
          <ac:spMkLst>
            <pc:docMk/>
            <pc:sldMk cId="479055452" sldId="274"/>
            <ac:spMk id="67" creationId="{FA6E461E-4E9F-46B7-AE8A-F90B1892B980}"/>
          </ac:spMkLst>
        </pc:spChg>
        <pc:spChg chg="add del">
          <ac:chgData name="Grace Simpson" userId="d09146fb-6361-497f-8cde-07c280d63ed3" providerId="ADAL" clId="{78C6BBF7-CA64-474A-A222-6C5A28CD01A7}" dt="2020-03-23T13:59:19.750" v="187"/>
          <ac:spMkLst>
            <pc:docMk/>
            <pc:sldMk cId="479055452" sldId="274"/>
            <ac:spMk id="68" creationId="{30A7B16D-E46A-48A4-9531-1F14CCA0FF58}"/>
          </ac:spMkLst>
        </pc:spChg>
        <pc:spChg chg="add del">
          <ac:chgData name="Grace Simpson" userId="d09146fb-6361-497f-8cde-07c280d63ed3" providerId="ADAL" clId="{78C6BBF7-CA64-474A-A222-6C5A28CD01A7}" dt="2020-03-23T13:59:19.750" v="187"/>
          <ac:spMkLst>
            <pc:docMk/>
            <pc:sldMk cId="479055452" sldId="274"/>
            <ac:spMk id="69" creationId="{FA180FA4-F380-431F-9761-D2540F36AE87}"/>
          </ac:spMkLst>
        </pc:spChg>
        <pc:spChg chg="add del">
          <ac:chgData name="Grace Simpson" userId="d09146fb-6361-497f-8cde-07c280d63ed3" providerId="ADAL" clId="{78C6BBF7-CA64-474A-A222-6C5A28CD01A7}" dt="2020-03-23T13:59:19.750" v="187"/>
          <ac:spMkLst>
            <pc:docMk/>
            <pc:sldMk cId="479055452" sldId="274"/>
            <ac:spMk id="70" creationId="{DC84874B-05BC-4304-B034-3965E20CC1CF}"/>
          </ac:spMkLst>
        </pc:spChg>
        <pc:spChg chg="add del">
          <ac:chgData name="Grace Simpson" userId="d09146fb-6361-497f-8cde-07c280d63ed3" providerId="ADAL" clId="{78C6BBF7-CA64-474A-A222-6C5A28CD01A7}" dt="2020-03-23T13:59:19.750" v="187"/>
          <ac:spMkLst>
            <pc:docMk/>
            <pc:sldMk cId="479055452" sldId="274"/>
            <ac:spMk id="71" creationId="{84D3C6C6-CD9C-485B-A688-10EEEF494E3F}"/>
          </ac:spMkLst>
        </pc:spChg>
        <pc:spChg chg="add del">
          <ac:chgData name="Grace Simpson" userId="d09146fb-6361-497f-8cde-07c280d63ed3" providerId="ADAL" clId="{78C6BBF7-CA64-474A-A222-6C5A28CD01A7}" dt="2020-03-23T13:59:19.750" v="187"/>
          <ac:spMkLst>
            <pc:docMk/>
            <pc:sldMk cId="479055452" sldId="274"/>
            <ac:spMk id="72" creationId="{26ADDD37-0401-4251-BA2D-805F87EBFB1C}"/>
          </ac:spMkLst>
        </pc:spChg>
        <pc:spChg chg="add del">
          <ac:chgData name="Grace Simpson" userId="d09146fb-6361-497f-8cde-07c280d63ed3" providerId="ADAL" clId="{78C6BBF7-CA64-474A-A222-6C5A28CD01A7}" dt="2020-03-23T13:59:19.750" v="187"/>
          <ac:spMkLst>
            <pc:docMk/>
            <pc:sldMk cId="479055452" sldId="274"/>
            <ac:spMk id="73" creationId="{07217FBE-865D-4057-BF77-4754E4A480E0}"/>
          </ac:spMkLst>
        </pc:spChg>
        <pc:spChg chg="add del">
          <ac:chgData name="Grace Simpson" userId="d09146fb-6361-497f-8cde-07c280d63ed3" providerId="ADAL" clId="{78C6BBF7-CA64-474A-A222-6C5A28CD01A7}" dt="2020-03-23T13:59:19.750" v="187"/>
          <ac:spMkLst>
            <pc:docMk/>
            <pc:sldMk cId="479055452" sldId="274"/>
            <ac:spMk id="74" creationId="{8FA90C18-3BBB-426F-9506-D4F340BD42E5}"/>
          </ac:spMkLst>
        </pc:spChg>
        <pc:spChg chg="add del">
          <ac:chgData name="Grace Simpson" userId="d09146fb-6361-497f-8cde-07c280d63ed3" providerId="ADAL" clId="{78C6BBF7-CA64-474A-A222-6C5A28CD01A7}" dt="2020-03-23T13:59:19.750" v="187"/>
          <ac:spMkLst>
            <pc:docMk/>
            <pc:sldMk cId="479055452" sldId="274"/>
            <ac:spMk id="75" creationId="{AE925D98-8A04-4DA1-BDCB-331EF6996BB2}"/>
          </ac:spMkLst>
        </pc:spChg>
        <pc:spChg chg="add del">
          <ac:chgData name="Grace Simpson" userId="d09146fb-6361-497f-8cde-07c280d63ed3" providerId="ADAL" clId="{78C6BBF7-CA64-474A-A222-6C5A28CD01A7}" dt="2020-03-23T13:59:19.750" v="187"/>
          <ac:spMkLst>
            <pc:docMk/>
            <pc:sldMk cId="479055452" sldId="274"/>
            <ac:spMk id="76" creationId="{CF864B5B-66BC-4FCF-B3F7-2610BBC14128}"/>
          </ac:spMkLst>
        </pc:spChg>
        <pc:spChg chg="add del">
          <ac:chgData name="Grace Simpson" userId="d09146fb-6361-497f-8cde-07c280d63ed3" providerId="ADAL" clId="{78C6BBF7-CA64-474A-A222-6C5A28CD01A7}" dt="2020-03-23T13:59:19.750" v="187"/>
          <ac:spMkLst>
            <pc:docMk/>
            <pc:sldMk cId="479055452" sldId="274"/>
            <ac:spMk id="77" creationId="{EFB81662-1292-4D1F-9F4F-CA7E01E4627A}"/>
          </ac:spMkLst>
        </pc:spChg>
        <pc:spChg chg="add del">
          <ac:chgData name="Grace Simpson" userId="d09146fb-6361-497f-8cde-07c280d63ed3" providerId="ADAL" clId="{78C6BBF7-CA64-474A-A222-6C5A28CD01A7}" dt="2020-03-23T13:59:19.750" v="187"/>
          <ac:spMkLst>
            <pc:docMk/>
            <pc:sldMk cId="479055452" sldId="274"/>
            <ac:spMk id="78" creationId="{A6BD2354-7577-4E9F-A5FD-52B6D6747EE9}"/>
          </ac:spMkLst>
        </pc:spChg>
        <pc:spChg chg="add del">
          <ac:chgData name="Grace Simpson" userId="d09146fb-6361-497f-8cde-07c280d63ed3" providerId="ADAL" clId="{78C6BBF7-CA64-474A-A222-6C5A28CD01A7}" dt="2020-03-23T13:59:19.750" v="187"/>
          <ac:spMkLst>
            <pc:docMk/>
            <pc:sldMk cId="479055452" sldId="274"/>
            <ac:spMk id="79" creationId="{01A8058B-7D34-4AC1-868B-932A43978494}"/>
          </ac:spMkLst>
        </pc:spChg>
        <pc:spChg chg="add del">
          <ac:chgData name="Grace Simpson" userId="d09146fb-6361-497f-8cde-07c280d63ed3" providerId="ADAL" clId="{78C6BBF7-CA64-474A-A222-6C5A28CD01A7}" dt="2020-03-23T13:59:19.750" v="187"/>
          <ac:spMkLst>
            <pc:docMk/>
            <pc:sldMk cId="479055452" sldId="274"/>
            <ac:spMk id="80" creationId="{58D26F66-850A-4A0C-B8B2-FBCEC88E338F}"/>
          </ac:spMkLst>
        </pc:spChg>
        <pc:spChg chg="add del">
          <ac:chgData name="Grace Simpson" userId="d09146fb-6361-497f-8cde-07c280d63ed3" providerId="ADAL" clId="{78C6BBF7-CA64-474A-A222-6C5A28CD01A7}" dt="2020-03-23T13:59:19.750" v="187"/>
          <ac:spMkLst>
            <pc:docMk/>
            <pc:sldMk cId="479055452" sldId="274"/>
            <ac:spMk id="81" creationId="{6B189091-1C51-42E5-9054-7C3839470E42}"/>
          </ac:spMkLst>
        </pc:spChg>
        <pc:spChg chg="add del">
          <ac:chgData name="Grace Simpson" userId="d09146fb-6361-497f-8cde-07c280d63ed3" providerId="ADAL" clId="{78C6BBF7-CA64-474A-A222-6C5A28CD01A7}" dt="2020-03-23T13:59:19.750" v="187"/>
          <ac:spMkLst>
            <pc:docMk/>
            <pc:sldMk cId="479055452" sldId="274"/>
            <ac:spMk id="82" creationId="{6F226368-8B9D-4A97-B273-3D94352C70BA}"/>
          </ac:spMkLst>
        </pc:spChg>
        <pc:spChg chg="add del">
          <ac:chgData name="Grace Simpson" userId="d09146fb-6361-497f-8cde-07c280d63ed3" providerId="ADAL" clId="{78C6BBF7-CA64-474A-A222-6C5A28CD01A7}" dt="2020-03-23T13:59:19.750" v="187"/>
          <ac:spMkLst>
            <pc:docMk/>
            <pc:sldMk cId="479055452" sldId="274"/>
            <ac:spMk id="83" creationId="{FCC7EC45-0DFC-4C63-8220-6CA6619F4398}"/>
          </ac:spMkLst>
        </pc:spChg>
        <pc:spChg chg="add del">
          <ac:chgData name="Grace Simpson" userId="d09146fb-6361-497f-8cde-07c280d63ed3" providerId="ADAL" clId="{78C6BBF7-CA64-474A-A222-6C5A28CD01A7}" dt="2020-03-23T13:59:19.750" v="187"/>
          <ac:spMkLst>
            <pc:docMk/>
            <pc:sldMk cId="479055452" sldId="274"/>
            <ac:spMk id="84" creationId="{DCA6F55E-D2A7-4650-9077-3FCF0CE923E5}"/>
          </ac:spMkLst>
        </pc:spChg>
        <pc:spChg chg="add del">
          <ac:chgData name="Grace Simpson" userId="d09146fb-6361-497f-8cde-07c280d63ed3" providerId="ADAL" clId="{78C6BBF7-CA64-474A-A222-6C5A28CD01A7}" dt="2020-03-23T13:59:19.750" v="187"/>
          <ac:spMkLst>
            <pc:docMk/>
            <pc:sldMk cId="479055452" sldId="274"/>
            <ac:spMk id="85" creationId="{8E534866-4FC6-4631-A475-75C06B852336}"/>
          </ac:spMkLst>
        </pc:spChg>
        <pc:spChg chg="add del">
          <ac:chgData name="Grace Simpson" userId="d09146fb-6361-497f-8cde-07c280d63ed3" providerId="ADAL" clId="{78C6BBF7-CA64-474A-A222-6C5A28CD01A7}" dt="2020-03-23T13:59:19.750" v="187"/>
          <ac:spMkLst>
            <pc:docMk/>
            <pc:sldMk cId="479055452" sldId="274"/>
            <ac:spMk id="86" creationId="{B5F7E1D3-48A0-4DF9-9FEC-215ABF6E0460}"/>
          </ac:spMkLst>
        </pc:spChg>
        <pc:spChg chg="add del">
          <ac:chgData name="Grace Simpson" userId="d09146fb-6361-497f-8cde-07c280d63ed3" providerId="ADAL" clId="{78C6BBF7-CA64-474A-A222-6C5A28CD01A7}" dt="2020-03-23T13:59:19.750" v="187"/>
          <ac:spMkLst>
            <pc:docMk/>
            <pc:sldMk cId="479055452" sldId="274"/>
            <ac:spMk id="87" creationId="{8936EB33-46E2-4C63-BDB3-2735DA43236B}"/>
          </ac:spMkLst>
        </pc:spChg>
        <pc:spChg chg="add del">
          <ac:chgData name="Grace Simpson" userId="d09146fb-6361-497f-8cde-07c280d63ed3" providerId="ADAL" clId="{78C6BBF7-CA64-474A-A222-6C5A28CD01A7}" dt="2020-03-23T13:59:19.750" v="187"/>
          <ac:spMkLst>
            <pc:docMk/>
            <pc:sldMk cId="479055452" sldId="274"/>
            <ac:spMk id="88" creationId="{97A114C4-A7FC-4484-A4C1-A3826D560F69}"/>
          </ac:spMkLst>
        </pc:spChg>
        <pc:spChg chg="add del">
          <ac:chgData name="Grace Simpson" userId="d09146fb-6361-497f-8cde-07c280d63ed3" providerId="ADAL" clId="{78C6BBF7-CA64-474A-A222-6C5A28CD01A7}" dt="2020-03-23T13:59:19.750" v="187"/>
          <ac:spMkLst>
            <pc:docMk/>
            <pc:sldMk cId="479055452" sldId="274"/>
            <ac:spMk id="89" creationId="{A81F904B-7B37-4A70-9E61-816FDB3D424E}"/>
          </ac:spMkLst>
        </pc:spChg>
        <pc:spChg chg="add del">
          <ac:chgData name="Grace Simpson" userId="d09146fb-6361-497f-8cde-07c280d63ed3" providerId="ADAL" clId="{78C6BBF7-CA64-474A-A222-6C5A28CD01A7}" dt="2020-03-23T13:59:19.750" v="187"/>
          <ac:spMkLst>
            <pc:docMk/>
            <pc:sldMk cId="479055452" sldId="274"/>
            <ac:spMk id="90" creationId="{CFC91A3A-CD95-474C-8214-81C32F32899B}"/>
          </ac:spMkLst>
        </pc:spChg>
        <pc:spChg chg="add del">
          <ac:chgData name="Grace Simpson" userId="d09146fb-6361-497f-8cde-07c280d63ed3" providerId="ADAL" clId="{78C6BBF7-CA64-474A-A222-6C5A28CD01A7}" dt="2020-03-23T13:59:19.750" v="187"/>
          <ac:spMkLst>
            <pc:docMk/>
            <pc:sldMk cId="479055452" sldId="274"/>
            <ac:spMk id="94" creationId="{D8132129-FC42-48B1-AF31-0AE31796D6F0}"/>
          </ac:spMkLst>
        </pc:spChg>
        <pc:spChg chg="add del">
          <ac:chgData name="Grace Simpson" userId="d09146fb-6361-497f-8cde-07c280d63ed3" providerId="ADAL" clId="{78C6BBF7-CA64-474A-A222-6C5A28CD01A7}" dt="2020-03-23T13:59:19.750" v="187"/>
          <ac:spMkLst>
            <pc:docMk/>
            <pc:sldMk cId="479055452" sldId="274"/>
            <ac:spMk id="95" creationId="{03235DFD-AB98-4E32-BC62-2B95C8D3F332}"/>
          </ac:spMkLst>
        </pc:spChg>
        <pc:spChg chg="add del">
          <ac:chgData name="Grace Simpson" userId="d09146fb-6361-497f-8cde-07c280d63ed3" providerId="ADAL" clId="{78C6BBF7-CA64-474A-A222-6C5A28CD01A7}" dt="2020-03-23T13:59:19.750" v="187"/>
          <ac:spMkLst>
            <pc:docMk/>
            <pc:sldMk cId="479055452" sldId="274"/>
            <ac:spMk id="99" creationId="{A92D247F-AA2A-4120-85BC-0FBD1326FBFB}"/>
          </ac:spMkLst>
        </pc:spChg>
        <pc:spChg chg="add del">
          <ac:chgData name="Grace Simpson" userId="d09146fb-6361-497f-8cde-07c280d63ed3" providerId="ADAL" clId="{78C6BBF7-CA64-474A-A222-6C5A28CD01A7}" dt="2020-03-23T13:59:19.750" v="187"/>
          <ac:spMkLst>
            <pc:docMk/>
            <pc:sldMk cId="479055452" sldId="274"/>
            <ac:spMk id="100" creationId="{32B746A6-CF9A-46BA-9293-78F9825E7B11}"/>
          </ac:spMkLst>
        </pc:spChg>
        <pc:spChg chg="add del">
          <ac:chgData name="Grace Simpson" userId="d09146fb-6361-497f-8cde-07c280d63ed3" providerId="ADAL" clId="{78C6BBF7-CA64-474A-A222-6C5A28CD01A7}" dt="2020-03-23T13:59:19.750" v="187"/>
          <ac:spMkLst>
            <pc:docMk/>
            <pc:sldMk cId="479055452" sldId="274"/>
            <ac:spMk id="104" creationId="{911B7997-DFAA-4367-A89B-213F155CBD5D}"/>
          </ac:spMkLst>
        </pc:spChg>
        <pc:spChg chg="add del">
          <ac:chgData name="Grace Simpson" userId="d09146fb-6361-497f-8cde-07c280d63ed3" providerId="ADAL" clId="{78C6BBF7-CA64-474A-A222-6C5A28CD01A7}" dt="2020-03-23T13:59:19.750" v="187"/>
          <ac:spMkLst>
            <pc:docMk/>
            <pc:sldMk cId="479055452" sldId="274"/>
            <ac:spMk id="105" creationId="{493BE98F-3E1B-4116-8252-F2F602C8FFA4}"/>
          </ac:spMkLst>
        </pc:spChg>
        <pc:spChg chg="add del">
          <ac:chgData name="Grace Simpson" userId="d09146fb-6361-497f-8cde-07c280d63ed3" providerId="ADAL" clId="{78C6BBF7-CA64-474A-A222-6C5A28CD01A7}" dt="2020-03-23T13:59:19.750" v="187"/>
          <ac:spMkLst>
            <pc:docMk/>
            <pc:sldMk cId="479055452" sldId="274"/>
            <ac:spMk id="106" creationId="{3C218323-E755-457E-8D4A-12E21CABD396}"/>
          </ac:spMkLst>
        </pc:spChg>
        <pc:spChg chg="add del">
          <ac:chgData name="Grace Simpson" userId="d09146fb-6361-497f-8cde-07c280d63ed3" providerId="ADAL" clId="{78C6BBF7-CA64-474A-A222-6C5A28CD01A7}" dt="2020-03-23T13:59:19.750" v="187"/>
          <ac:spMkLst>
            <pc:docMk/>
            <pc:sldMk cId="479055452" sldId="274"/>
            <ac:spMk id="107" creationId="{7A91A7D5-0149-433A-8EC8-FEC43DF1EE99}"/>
          </ac:spMkLst>
        </pc:spChg>
        <pc:spChg chg="add del">
          <ac:chgData name="Grace Simpson" userId="d09146fb-6361-497f-8cde-07c280d63ed3" providerId="ADAL" clId="{78C6BBF7-CA64-474A-A222-6C5A28CD01A7}" dt="2020-03-23T13:59:19.750" v="187"/>
          <ac:spMkLst>
            <pc:docMk/>
            <pc:sldMk cId="479055452" sldId="274"/>
            <ac:spMk id="108" creationId="{BD505F7F-574A-4FDE-A705-767D4E0261BC}"/>
          </ac:spMkLst>
        </pc:spChg>
        <pc:spChg chg="add del">
          <ac:chgData name="Grace Simpson" userId="d09146fb-6361-497f-8cde-07c280d63ed3" providerId="ADAL" clId="{78C6BBF7-CA64-474A-A222-6C5A28CD01A7}" dt="2020-03-23T13:59:19.750" v="187"/>
          <ac:spMkLst>
            <pc:docMk/>
            <pc:sldMk cId="479055452" sldId="274"/>
            <ac:spMk id="109" creationId="{0BD2DAB1-5682-41F3-A2AD-6405CFCE1F1F}"/>
          </ac:spMkLst>
        </pc:spChg>
        <pc:spChg chg="add del">
          <ac:chgData name="Grace Simpson" userId="d09146fb-6361-497f-8cde-07c280d63ed3" providerId="ADAL" clId="{78C6BBF7-CA64-474A-A222-6C5A28CD01A7}" dt="2020-03-23T13:59:19.750" v="187"/>
          <ac:spMkLst>
            <pc:docMk/>
            <pc:sldMk cId="479055452" sldId="274"/>
            <ac:spMk id="110" creationId="{0549107F-5EBA-4B62-A9C9-C1F34E504CAA}"/>
          </ac:spMkLst>
        </pc:spChg>
        <pc:spChg chg="add del mod ord">
          <ac:chgData name="Grace Simpson" userId="d09146fb-6361-497f-8cde-07c280d63ed3" providerId="ADAL" clId="{78C6BBF7-CA64-474A-A222-6C5A28CD01A7}" dt="2020-03-23T15:07:36.041" v="467" actId="478"/>
          <ac:spMkLst>
            <pc:docMk/>
            <pc:sldMk cId="479055452" sldId="274"/>
            <ac:spMk id="112" creationId="{A9C1B08A-5A6E-4DF1-AFE7-40E5E70035B8}"/>
          </ac:spMkLst>
        </pc:spChg>
        <pc:spChg chg="add del mod">
          <ac:chgData name="Grace Simpson" userId="d09146fb-6361-497f-8cde-07c280d63ed3" providerId="ADAL" clId="{78C6BBF7-CA64-474A-A222-6C5A28CD01A7}" dt="2020-03-23T15:07:36.041" v="467" actId="478"/>
          <ac:spMkLst>
            <pc:docMk/>
            <pc:sldMk cId="479055452" sldId="274"/>
            <ac:spMk id="123" creationId="{5CC4791B-2E3B-4D58-81D3-AB4ED814338C}"/>
          </ac:spMkLst>
        </pc:spChg>
        <pc:spChg chg="add del">
          <ac:chgData name="Grace Simpson" userId="d09146fb-6361-497f-8cde-07c280d63ed3" providerId="ADAL" clId="{78C6BBF7-CA64-474A-A222-6C5A28CD01A7}" dt="2020-03-23T14:24:22.075" v="240"/>
          <ac:spMkLst>
            <pc:docMk/>
            <pc:sldMk cId="479055452" sldId="274"/>
            <ac:spMk id="124" creationId="{E96BD232-388B-43BD-9751-456280016C59}"/>
          </ac:spMkLst>
        </pc:spChg>
        <pc:spChg chg="add del mod">
          <ac:chgData name="Grace Simpson" userId="d09146fb-6361-497f-8cde-07c280d63ed3" providerId="ADAL" clId="{78C6BBF7-CA64-474A-A222-6C5A28CD01A7}" dt="2020-03-23T15:07:36.041" v="467" actId="478"/>
          <ac:spMkLst>
            <pc:docMk/>
            <pc:sldMk cId="479055452" sldId="274"/>
            <ac:spMk id="125" creationId="{E15D71B2-6B62-495C-9858-4ABEEB591387}"/>
          </ac:spMkLst>
        </pc:spChg>
        <pc:grpChg chg="del">
          <ac:chgData name="Grace Simpson" userId="d09146fb-6361-497f-8cde-07c280d63ed3" providerId="ADAL" clId="{78C6BBF7-CA64-474A-A222-6C5A28CD01A7}" dt="2020-03-23T13:50:53.171" v="181" actId="478"/>
          <ac:grpSpMkLst>
            <pc:docMk/>
            <pc:sldMk cId="479055452" sldId="274"/>
            <ac:grpSpMk id="18" creationId="{FD97049E-0560-47BA-AC65-6460315E6BB7}"/>
          </ac:grpSpMkLst>
        </pc:grpChg>
        <pc:graphicFrameChg chg="add del">
          <ac:chgData name="Grace Simpson" userId="d09146fb-6361-497f-8cde-07c280d63ed3" providerId="ADAL" clId="{78C6BBF7-CA64-474A-A222-6C5A28CD01A7}" dt="2020-03-23T13:59:19.750" v="187"/>
          <ac:graphicFrameMkLst>
            <pc:docMk/>
            <pc:sldMk cId="479055452" sldId="274"/>
            <ac:graphicFrameMk id="2" creationId="{EA409425-C55C-4CF8-AA8A-F1A431CD02E0}"/>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 creationId="{718FA2BB-B21E-4ED5-970E-60D233429241}"/>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 creationId="{C958894D-3DCA-4A9F-A9CF-B3D0E8356DEC}"/>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5" creationId="{6A79363F-4077-4CB8-9165-C7DCDEDEE120}"/>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6" creationId="{A36D3DFA-B44D-4745-8AF3-B68C310918B3}"/>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7" creationId="{6DADD9D2-2A3A-45E6-8390-CAF2FFDD9F8A}"/>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 creationId="{B61F2193-CDC7-427E-BA50-04569DB175ED}"/>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0" creationId="{2A8623ED-3EEE-4D55-8F43-5961329CFEFC}"/>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1" creationId="{F1FA084A-CC32-44FF-9FCC-0EA52D6F941F}"/>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2" creationId="{B8155D80-53E5-475C-BE2B-1CF8C2593EE1}"/>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3" creationId="{F5A4A496-419D-411D-9D9D-29FDD4EF328B}"/>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4" creationId="{633849BB-BB17-4EA5-B2F4-5062A5850B89}"/>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5" creationId="{63435479-4B87-4E5A-ADBA-4C6956EFD5DC}"/>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6" creationId="{CD094797-EF88-493C-8453-0FE8C08C8915}"/>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27" creationId="{5F5A4927-5DFE-4778-BB53-66C145BC67EB}"/>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28" creationId="{B7B36ED3-0938-4CF0-BF6F-B95E174DD5C9}"/>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29" creationId="{ABAA45FF-2BB3-4A18-972F-3CF1ADD1BB4A}"/>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0" creationId="{F8B2B89D-155E-45E0-ABE6-93FAE76CEA19}"/>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1" creationId="{F439D640-3D73-4BBA-9A27-FC5FCF6B918D}"/>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2" creationId="{A47035E8-E74E-4F82-ACAA-D68BC81C352E}"/>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3" creationId="{2C20BEF9-5057-4517-9B30-3531FBA37E22}"/>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4" creationId="{55C3B87C-979E-499D-8A93-1F8CFC07B0F2}"/>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5" creationId="{795E2992-7549-4FF5-B5C2-94883C676C6B}"/>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6" creationId="{8D4CCE8C-D862-4D54-A0F1-C88415331145}"/>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7" creationId="{A33AE6DC-209F-4A9D-85B5-26F8849B0D72}"/>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8" creationId="{26398AC1-F423-4C36-838E-1E11FC845E88}"/>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39" creationId="{D54B921C-34C8-48EE-A440-A42C389E8D25}"/>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0" creationId="{B846D0BD-9945-4DFE-A50E-E3CE7D50E354}"/>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1" creationId="{C51E49E4-2BC5-442A-AC1C-FE6967812A88}"/>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2" creationId="{C859C134-74A3-4B6E-B99F-3DC86AFCF521}"/>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3" creationId="{A1D6958E-2194-4DAA-A513-ADB031662F91}"/>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4" creationId="{1343C5A2-DA0D-4F67-B0D7-8A6222DFE6B8}"/>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45" creationId="{AE001EA4-2549-484E-B41C-883BED30CC0E}"/>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1" creationId="{0D29D21A-8FA7-46B1-8A63-AAC6DBA06DEF}"/>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2" creationId="{9C71A70B-3DD2-422E-B5FC-254FC012EA7C}"/>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3" creationId="{E053115C-9B86-4050-8C05-9753D9A3ECD0}"/>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6" creationId="{0020F5F5-61E9-4634-ABDC-366388AED509}"/>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7" creationId="{60F5AFB7-428E-4609-BFBE-26317685323F}"/>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98" creationId="{5250C83B-5625-4934-98F6-A4CAB66F2BE5}"/>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01" creationId="{431E54BC-8037-4AB2-AFB4-438C11E86B07}"/>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02" creationId="{BBEC177B-B441-4E94-AC95-37DAD6A41F5C}"/>
          </ac:graphicFrameMkLst>
        </pc:graphicFrameChg>
        <pc:graphicFrameChg chg="add del">
          <ac:chgData name="Grace Simpson" userId="d09146fb-6361-497f-8cde-07c280d63ed3" providerId="ADAL" clId="{78C6BBF7-CA64-474A-A222-6C5A28CD01A7}" dt="2020-03-23T13:59:19.750" v="187"/>
          <ac:graphicFrameMkLst>
            <pc:docMk/>
            <pc:sldMk cId="479055452" sldId="274"/>
            <ac:graphicFrameMk id="103" creationId="{0018A630-B22E-4A93-9AFB-1C8444BEB730}"/>
          </ac:graphicFrameMkLst>
        </pc:graphicFrameChg>
        <pc:picChg chg="mod">
          <ac:chgData name="Grace Simpson" userId="d09146fb-6361-497f-8cde-07c280d63ed3" providerId="ADAL" clId="{78C6BBF7-CA64-474A-A222-6C5A28CD01A7}" dt="2020-03-23T14:24:52.790" v="250" actId="1076"/>
          <ac:picMkLst>
            <pc:docMk/>
            <pc:sldMk cId="479055452" sldId="274"/>
            <ac:picMk id="22" creationId="{8B6FCC85-2FDB-4142-A41F-D30CA2805F50}"/>
          </ac:picMkLst>
        </pc:picChg>
        <pc:picChg chg="add del mod">
          <ac:chgData name="Grace Simpson" userId="d09146fb-6361-497f-8cde-07c280d63ed3" providerId="ADAL" clId="{78C6BBF7-CA64-474A-A222-6C5A28CD01A7}" dt="2020-03-23T15:07:36.041" v="467" actId="478"/>
          <ac:picMkLst>
            <pc:docMk/>
            <pc:sldMk cId="479055452" sldId="274"/>
            <ac:picMk id="111" creationId="{F854C0B5-DD93-48D9-9EB1-43121A26782B}"/>
          </ac:picMkLst>
        </pc:picChg>
        <pc:picChg chg="add del mod">
          <ac:chgData name="Grace Simpson" userId="d09146fb-6361-497f-8cde-07c280d63ed3" providerId="ADAL" clId="{78C6BBF7-CA64-474A-A222-6C5A28CD01A7}" dt="2020-03-23T15:07:36.041" v="467" actId="478"/>
          <ac:picMkLst>
            <pc:docMk/>
            <pc:sldMk cId="479055452" sldId="274"/>
            <ac:picMk id="113" creationId="{EB9C653A-79A3-4879-AEB5-EE7DA0BFEF98}"/>
          </ac:picMkLst>
        </pc:picChg>
        <pc:picChg chg="add del mod">
          <ac:chgData name="Grace Simpson" userId="d09146fb-6361-497f-8cde-07c280d63ed3" providerId="ADAL" clId="{78C6BBF7-CA64-474A-A222-6C5A28CD01A7}" dt="2020-03-23T15:07:36.041" v="467" actId="478"/>
          <ac:picMkLst>
            <pc:docMk/>
            <pc:sldMk cId="479055452" sldId="274"/>
            <ac:picMk id="114" creationId="{33AB3643-5E50-45DB-BC96-FAA21193C6CF}"/>
          </ac:picMkLst>
        </pc:picChg>
        <pc:picChg chg="add del">
          <ac:chgData name="Grace Simpson" userId="d09146fb-6361-497f-8cde-07c280d63ed3" providerId="ADAL" clId="{78C6BBF7-CA64-474A-A222-6C5A28CD01A7}" dt="2020-03-23T13:59:19.750" v="187"/>
          <ac:picMkLst>
            <pc:docMk/>
            <pc:sldMk cId="479055452" sldId="274"/>
            <ac:picMk id="2094" creationId="{ECB2CF65-C4C0-4102-A2E6-DDAB7AD5ACA8}"/>
          </ac:picMkLst>
        </pc:picChg>
        <pc:picChg chg="add del">
          <ac:chgData name="Grace Simpson" userId="d09146fb-6361-497f-8cde-07c280d63ed3" providerId="ADAL" clId="{78C6BBF7-CA64-474A-A222-6C5A28CD01A7}" dt="2020-03-23T13:59:19.750" v="187"/>
          <ac:picMkLst>
            <pc:docMk/>
            <pc:sldMk cId="479055452" sldId="274"/>
            <ac:picMk id="2095" creationId="{26160123-8A5D-42A1-8307-A8F2700044CC}"/>
          </ac:picMkLst>
        </pc:picChg>
        <pc:picChg chg="add del">
          <ac:chgData name="Grace Simpson" userId="d09146fb-6361-497f-8cde-07c280d63ed3" providerId="ADAL" clId="{78C6BBF7-CA64-474A-A222-6C5A28CD01A7}" dt="2020-03-23T13:59:19.750" v="187"/>
          <ac:picMkLst>
            <pc:docMk/>
            <pc:sldMk cId="479055452" sldId="274"/>
            <ac:picMk id="2096" creationId="{160563A5-8AFF-4482-835F-F19B634204AD}"/>
          </ac:picMkLst>
        </pc:picChg>
        <pc:picChg chg="add del">
          <ac:chgData name="Grace Simpson" userId="d09146fb-6361-497f-8cde-07c280d63ed3" providerId="ADAL" clId="{78C6BBF7-CA64-474A-A222-6C5A28CD01A7}" dt="2020-03-23T13:59:19.750" v="187"/>
          <ac:picMkLst>
            <pc:docMk/>
            <pc:sldMk cId="479055452" sldId="274"/>
            <ac:picMk id="2097" creationId="{36DA7934-D523-4DA6-86C6-C6D6CC27451E}"/>
          </ac:picMkLst>
        </pc:picChg>
        <pc:picChg chg="add del">
          <ac:chgData name="Grace Simpson" userId="d09146fb-6361-497f-8cde-07c280d63ed3" providerId="ADAL" clId="{78C6BBF7-CA64-474A-A222-6C5A28CD01A7}" dt="2020-03-23T13:59:19.750" v="187"/>
          <ac:picMkLst>
            <pc:docMk/>
            <pc:sldMk cId="479055452" sldId="274"/>
            <ac:picMk id="2098" creationId="{55909D2C-6964-48A0-8018-6331DEDA3CF4}"/>
          </ac:picMkLst>
        </pc:picChg>
        <pc:picChg chg="add del">
          <ac:chgData name="Grace Simpson" userId="d09146fb-6361-497f-8cde-07c280d63ed3" providerId="ADAL" clId="{78C6BBF7-CA64-474A-A222-6C5A28CD01A7}" dt="2020-03-23T13:59:19.750" v="187"/>
          <ac:picMkLst>
            <pc:docMk/>
            <pc:sldMk cId="479055452" sldId="274"/>
            <ac:picMk id="2101" creationId="{C3B4B981-3BA8-4975-A888-B922D3733172}"/>
          </ac:picMkLst>
        </pc:picChg>
        <pc:picChg chg="add del">
          <ac:chgData name="Grace Simpson" userId="d09146fb-6361-497f-8cde-07c280d63ed3" providerId="ADAL" clId="{78C6BBF7-CA64-474A-A222-6C5A28CD01A7}" dt="2020-03-23T13:59:19.750" v="187"/>
          <ac:picMkLst>
            <pc:docMk/>
            <pc:sldMk cId="479055452" sldId="274"/>
            <ac:picMk id="2123" creationId="{FC028519-BF25-4888-A278-B577258BE43D}"/>
          </ac:picMkLst>
        </pc:picChg>
        <pc:picChg chg="add del">
          <ac:chgData name="Grace Simpson" userId="d09146fb-6361-497f-8cde-07c280d63ed3" providerId="ADAL" clId="{78C6BBF7-CA64-474A-A222-6C5A28CD01A7}" dt="2020-03-23T13:59:19.750" v="187"/>
          <ac:picMkLst>
            <pc:docMk/>
            <pc:sldMk cId="479055452" sldId="274"/>
            <ac:picMk id="2125" creationId="{ADF77790-DBB2-4C6C-AA33-D87435484C58}"/>
          </ac:picMkLst>
        </pc:picChg>
      </pc:sldChg>
      <pc:sldChg chg="addSp delSp modSp add mod">
        <pc:chgData name="Grace Simpson" userId="d09146fb-6361-497f-8cde-07c280d63ed3" providerId="ADAL" clId="{78C6BBF7-CA64-474A-A222-6C5A28CD01A7}" dt="2020-03-25T10:50:36.826" v="1157" actId="1076"/>
        <pc:sldMkLst>
          <pc:docMk/>
          <pc:sldMk cId="3015638018" sldId="274"/>
        </pc:sldMkLst>
        <pc:spChg chg="del">
          <ac:chgData name="Grace Simpson" userId="d09146fb-6361-497f-8cde-07c280d63ed3" providerId="ADAL" clId="{78C6BBF7-CA64-474A-A222-6C5A28CD01A7}" dt="2020-03-25T10:19:51.665" v="1067" actId="478"/>
          <ac:spMkLst>
            <pc:docMk/>
            <pc:sldMk cId="3015638018" sldId="274"/>
            <ac:spMk id="2" creationId="{67097EB6-DE06-42A2-94BD-C5E617E6D739}"/>
          </ac:spMkLst>
        </pc:spChg>
        <pc:spChg chg="add">
          <ac:chgData name="Grace Simpson" userId="d09146fb-6361-497f-8cde-07c280d63ed3" providerId="ADAL" clId="{78C6BBF7-CA64-474A-A222-6C5A28CD01A7}" dt="2020-03-25T10:20:54.166" v="1068"/>
          <ac:spMkLst>
            <pc:docMk/>
            <pc:sldMk cId="3015638018" sldId="274"/>
            <ac:spMk id="15" creationId="{372777B5-4348-48EA-AA09-FD18868ED505}"/>
          </ac:spMkLst>
        </pc:spChg>
        <pc:spChg chg="add">
          <ac:chgData name="Grace Simpson" userId="d09146fb-6361-497f-8cde-07c280d63ed3" providerId="ADAL" clId="{78C6BBF7-CA64-474A-A222-6C5A28CD01A7}" dt="2020-03-25T10:20:54.166" v="1068"/>
          <ac:spMkLst>
            <pc:docMk/>
            <pc:sldMk cId="3015638018" sldId="274"/>
            <ac:spMk id="23" creationId="{32CFE130-3446-4170-BE10-2E5E64CC4B6D}"/>
          </ac:spMkLst>
        </pc:spChg>
        <pc:spChg chg="del mod">
          <ac:chgData name="Grace Simpson" userId="d09146fb-6361-497f-8cde-07c280d63ed3" providerId="ADAL" clId="{78C6BBF7-CA64-474A-A222-6C5A28CD01A7}" dt="2020-03-25T10:19:48.655" v="1066"/>
          <ac:spMkLst>
            <pc:docMk/>
            <pc:sldMk cId="3015638018" sldId="274"/>
            <ac:spMk id="25" creationId="{2DAE8D03-CCCC-425F-9831-6D3E902950CE}"/>
          </ac:spMkLst>
        </pc:spChg>
        <pc:spChg chg="del mod">
          <ac:chgData name="Grace Simpson" userId="d09146fb-6361-497f-8cde-07c280d63ed3" providerId="ADAL" clId="{78C6BBF7-CA64-474A-A222-6C5A28CD01A7}" dt="2020-03-25T10:19:48.653" v="1064" actId="478"/>
          <ac:spMkLst>
            <pc:docMk/>
            <pc:sldMk cId="3015638018" sldId="274"/>
            <ac:spMk id="26" creationId="{20EAB371-8F1B-4100-9FA4-2320A9A83409}"/>
          </ac:spMkLst>
        </pc:spChg>
        <pc:spChg chg="del">
          <ac:chgData name="Grace Simpson" userId="d09146fb-6361-497f-8cde-07c280d63ed3" providerId="ADAL" clId="{78C6BBF7-CA64-474A-A222-6C5A28CD01A7}" dt="2020-03-25T10:19:35.894" v="1060" actId="478"/>
          <ac:spMkLst>
            <pc:docMk/>
            <pc:sldMk cId="3015638018" sldId="274"/>
            <ac:spMk id="27" creationId="{511E0F9F-9BDD-42C1-BC52-53EFA71BB0B6}"/>
          </ac:spMkLst>
        </pc:spChg>
        <pc:spChg chg="del">
          <ac:chgData name="Grace Simpson" userId="d09146fb-6361-497f-8cde-07c280d63ed3" providerId="ADAL" clId="{78C6BBF7-CA64-474A-A222-6C5A28CD01A7}" dt="2020-03-25T10:19:42.551" v="1061" actId="478"/>
          <ac:spMkLst>
            <pc:docMk/>
            <pc:sldMk cId="3015638018" sldId="274"/>
            <ac:spMk id="28" creationId="{0D68F8D0-2AD1-4353-BD0C-C387C3C8376A}"/>
          </ac:spMkLst>
        </pc:spChg>
        <pc:spChg chg="add mod">
          <ac:chgData name="Grace Simpson" userId="d09146fb-6361-497f-8cde-07c280d63ed3" providerId="ADAL" clId="{78C6BBF7-CA64-474A-A222-6C5A28CD01A7}" dt="2020-03-25T10:22:29.416" v="1077" actId="1076"/>
          <ac:spMkLst>
            <pc:docMk/>
            <pc:sldMk cId="3015638018" sldId="274"/>
            <ac:spMk id="29" creationId="{3998FC93-8B1A-4161-B5C7-DD44CE0C7ACD}"/>
          </ac:spMkLst>
        </pc:spChg>
        <pc:spChg chg="add mod">
          <ac:chgData name="Grace Simpson" userId="d09146fb-6361-497f-8cde-07c280d63ed3" providerId="ADAL" clId="{78C6BBF7-CA64-474A-A222-6C5A28CD01A7}" dt="2020-03-25T10:22:16.573" v="1073" actId="1076"/>
          <ac:spMkLst>
            <pc:docMk/>
            <pc:sldMk cId="3015638018" sldId="274"/>
            <ac:spMk id="30" creationId="{FF3A477A-BAC5-4232-A53B-00DFD774BC9E}"/>
          </ac:spMkLst>
        </pc:spChg>
        <pc:spChg chg="add mod">
          <ac:chgData name="Grace Simpson" userId="d09146fb-6361-497f-8cde-07c280d63ed3" providerId="ADAL" clId="{78C6BBF7-CA64-474A-A222-6C5A28CD01A7}" dt="2020-03-25T10:22:20.628" v="1074" actId="1076"/>
          <ac:spMkLst>
            <pc:docMk/>
            <pc:sldMk cId="3015638018" sldId="274"/>
            <ac:spMk id="31" creationId="{1A66D1B4-63E1-419F-9378-907CB43E8132}"/>
          </ac:spMkLst>
        </pc:spChg>
        <pc:spChg chg="add mod">
          <ac:chgData name="Grace Simpson" userId="d09146fb-6361-497f-8cde-07c280d63ed3" providerId="ADAL" clId="{78C6BBF7-CA64-474A-A222-6C5A28CD01A7}" dt="2020-03-25T10:21:48.740" v="1070" actId="1076"/>
          <ac:spMkLst>
            <pc:docMk/>
            <pc:sldMk cId="3015638018" sldId="274"/>
            <ac:spMk id="35" creationId="{A65F8ABC-9677-4797-8BC4-7B7DD0CF4EFB}"/>
          </ac:spMkLst>
        </pc:spChg>
        <pc:spChg chg="add mod">
          <ac:chgData name="Grace Simpson" userId="d09146fb-6361-497f-8cde-07c280d63ed3" providerId="ADAL" clId="{78C6BBF7-CA64-474A-A222-6C5A28CD01A7}" dt="2020-03-25T10:21:48.740" v="1070" actId="1076"/>
          <ac:spMkLst>
            <pc:docMk/>
            <pc:sldMk cId="3015638018" sldId="274"/>
            <ac:spMk id="37" creationId="{AB856015-698E-404B-857B-919C1502901C}"/>
          </ac:spMkLst>
        </pc:spChg>
        <pc:picChg chg="add mod">
          <ac:chgData name="Grace Simpson" userId="d09146fb-6361-497f-8cde-07c280d63ed3" providerId="ADAL" clId="{78C6BBF7-CA64-474A-A222-6C5A28CD01A7}" dt="2020-03-25T10:50:36.826" v="1157" actId="1076"/>
          <ac:picMkLst>
            <pc:docMk/>
            <pc:sldMk cId="3015638018" sldId="274"/>
            <ac:picMk id="16" creationId="{4A0DF4A3-176A-44D9-A447-D202FFEC1F3C}"/>
          </ac:picMkLst>
        </pc:picChg>
        <pc:picChg chg="del">
          <ac:chgData name="Grace Simpson" userId="d09146fb-6361-497f-8cde-07c280d63ed3" providerId="ADAL" clId="{78C6BBF7-CA64-474A-A222-6C5A28CD01A7}" dt="2020-03-25T10:19:34.474" v="1059" actId="478"/>
          <ac:picMkLst>
            <pc:docMk/>
            <pc:sldMk cId="3015638018" sldId="274"/>
            <ac:picMk id="17" creationId="{34BC6879-44B7-4D53-BD7C-86183F14EA1E}"/>
          </ac:picMkLst>
        </pc:picChg>
        <pc:picChg chg="add">
          <ac:chgData name="Grace Simpson" userId="d09146fb-6361-497f-8cde-07c280d63ed3" providerId="ADAL" clId="{78C6BBF7-CA64-474A-A222-6C5A28CD01A7}" dt="2020-03-25T10:20:54.166" v="1068"/>
          <ac:picMkLst>
            <pc:docMk/>
            <pc:sldMk cId="3015638018" sldId="274"/>
            <ac:picMk id="18" creationId="{AFD38074-4592-4E08-B9E0-24DB0A1FC214}"/>
          </ac:picMkLst>
        </pc:picChg>
        <pc:picChg chg="add mod">
          <ac:chgData name="Grace Simpson" userId="d09146fb-6361-497f-8cde-07c280d63ed3" providerId="ADAL" clId="{78C6BBF7-CA64-474A-A222-6C5A28CD01A7}" dt="2020-03-25T10:22:10.908" v="1072" actId="1076"/>
          <ac:picMkLst>
            <pc:docMk/>
            <pc:sldMk cId="3015638018" sldId="274"/>
            <ac:picMk id="24" creationId="{96005B80-6E79-4EC0-A4FD-3167E3AB9867}"/>
          </ac:picMkLst>
        </pc:picChg>
        <pc:picChg chg="del mod">
          <ac:chgData name="Grace Simpson" userId="d09146fb-6361-497f-8cde-07c280d63ed3" providerId="ADAL" clId="{78C6BBF7-CA64-474A-A222-6C5A28CD01A7}" dt="2020-03-25T10:19:32.651" v="1058" actId="478"/>
          <ac:picMkLst>
            <pc:docMk/>
            <pc:sldMk cId="3015638018" sldId="274"/>
            <ac:picMk id="32" creationId="{03ECE980-B569-4B85-8C7F-E94632FE9533}"/>
          </ac:picMkLst>
        </pc:picChg>
        <pc:picChg chg="add mod">
          <ac:chgData name="Grace Simpson" userId="d09146fb-6361-497f-8cde-07c280d63ed3" providerId="ADAL" clId="{78C6BBF7-CA64-474A-A222-6C5A28CD01A7}" dt="2020-03-25T10:21:48.740" v="1070" actId="1076"/>
          <ac:picMkLst>
            <pc:docMk/>
            <pc:sldMk cId="3015638018" sldId="274"/>
            <ac:picMk id="33" creationId="{596A3C6B-6E74-46C4-8CFD-266B1271C820}"/>
          </ac:picMkLst>
        </pc:picChg>
        <pc:picChg chg="add mod">
          <ac:chgData name="Grace Simpson" userId="d09146fb-6361-497f-8cde-07c280d63ed3" providerId="ADAL" clId="{78C6BBF7-CA64-474A-A222-6C5A28CD01A7}" dt="2020-03-25T10:21:48.740" v="1070" actId="1076"/>
          <ac:picMkLst>
            <pc:docMk/>
            <pc:sldMk cId="3015638018" sldId="274"/>
            <ac:picMk id="36" creationId="{5890E430-F1C9-44B9-8DCB-4C18D368363B}"/>
          </ac:picMkLst>
        </pc:picChg>
      </pc:sldChg>
      <pc:sldChg chg="addSp delSp modSp add mod">
        <pc:chgData name="Grace Simpson" userId="d09146fb-6361-497f-8cde-07c280d63ed3" providerId="ADAL" clId="{78C6BBF7-CA64-474A-A222-6C5A28CD01A7}" dt="2020-03-25T10:48:39.723" v="1156" actId="20577"/>
        <pc:sldMkLst>
          <pc:docMk/>
          <pc:sldMk cId="356649512" sldId="275"/>
        </pc:sldMkLst>
        <pc:spChg chg="mod">
          <ac:chgData name="Grace Simpson" userId="d09146fb-6361-497f-8cde-07c280d63ed3" providerId="ADAL" clId="{78C6BBF7-CA64-474A-A222-6C5A28CD01A7}" dt="2020-03-25T10:28:38.823" v="1134" actId="164"/>
          <ac:spMkLst>
            <pc:docMk/>
            <pc:sldMk cId="356649512" sldId="275"/>
            <ac:spMk id="15" creationId="{372777B5-4348-48EA-AA09-FD18868ED505}"/>
          </ac:spMkLst>
        </pc:spChg>
        <pc:spChg chg="mod">
          <ac:chgData name="Grace Simpson" userId="d09146fb-6361-497f-8cde-07c280d63ed3" providerId="ADAL" clId="{78C6BBF7-CA64-474A-A222-6C5A28CD01A7}" dt="2020-03-25T10:28:38.823" v="1134" actId="164"/>
          <ac:spMkLst>
            <pc:docMk/>
            <pc:sldMk cId="356649512" sldId="275"/>
            <ac:spMk id="23" creationId="{32CFE130-3446-4170-BE10-2E5E64CC4B6D}"/>
          </ac:spMkLst>
        </pc:spChg>
        <pc:spChg chg="add mod">
          <ac:chgData name="Grace Simpson" userId="d09146fb-6361-497f-8cde-07c280d63ed3" providerId="ADAL" clId="{78C6BBF7-CA64-474A-A222-6C5A28CD01A7}" dt="2020-03-25T10:28:59.531" v="1139" actId="1076"/>
          <ac:spMkLst>
            <pc:docMk/>
            <pc:sldMk cId="356649512" sldId="275"/>
            <ac:spMk id="26" creationId="{63CFBFF0-0801-4C3F-9BA7-BDC5DCD123B2}"/>
          </ac:spMkLst>
        </pc:spChg>
        <pc:spChg chg="add mod">
          <ac:chgData name="Grace Simpson" userId="d09146fb-6361-497f-8cde-07c280d63ed3" providerId="ADAL" clId="{78C6BBF7-CA64-474A-A222-6C5A28CD01A7}" dt="2020-03-25T10:28:54.296" v="1138" actId="1076"/>
          <ac:spMkLst>
            <pc:docMk/>
            <pc:sldMk cId="356649512" sldId="275"/>
            <ac:spMk id="28" creationId="{EDA7280B-0A73-4926-BCC1-A4F2B53A9110}"/>
          </ac:spMkLst>
        </pc:spChg>
        <pc:spChg chg="del mod">
          <ac:chgData name="Grace Simpson" userId="d09146fb-6361-497f-8cde-07c280d63ed3" providerId="ADAL" clId="{78C6BBF7-CA64-474A-A222-6C5A28CD01A7}" dt="2020-03-25T10:23:29.296" v="1087" actId="478"/>
          <ac:spMkLst>
            <pc:docMk/>
            <pc:sldMk cId="356649512" sldId="275"/>
            <ac:spMk id="29" creationId="{3998FC93-8B1A-4161-B5C7-DD44CE0C7ACD}"/>
          </ac:spMkLst>
        </pc:spChg>
        <pc:spChg chg="del">
          <ac:chgData name="Grace Simpson" userId="d09146fb-6361-497f-8cde-07c280d63ed3" providerId="ADAL" clId="{78C6BBF7-CA64-474A-A222-6C5A28CD01A7}" dt="2020-03-25T10:23:33.142" v="1089" actId="478"/>
          <ac:spMkLst>
            <pc:docMk/>
            <pc:sldMk cId="356649512" sldId="275"/>
            <ac:spMk id="30" creationId="{FF3A477A-BAC5-4232-A53B-00DFD774BC9E}"/>
          </ac:spMkLst>
        </pc:spChg>
        <pc:spChg chg="del">
          <ac:chgData name="Grace Simpson" userId="d09146fb-6361-497f-8cde-07c280d63ed3" providerId="ADAL" clId="{78C6BBF7-CA64-474A-A222-6C5A28CD01A7}" dt="2020-03-25T10:23:35.163" v="1091" actId="478"/>
          <ac:spMkLst>
            <pc:docMk/>
            <pc:sldMk cId="356649512" sldId="275"/>
            <ac:spMk id="31" creationId="{1A66D1B4-63E1-419F-9378-907CB43E8132}"/>
          </ac:spMkLst>
        </pc:spChg>
        <pc:spChg chg="mod">
          <ac:chgData name="Grace Simpson" userId="d09146fb-6361-497f-8cde-07c280d63ed3" providerId="ADAL" clId="{78C6BBF7-CA64-474A-A222-6C5A28CD01A7}" dt="2020-03-25T10:28:38.823" v="1134" actId="164"/>
          <ac:spMkLst>
            <pc:docMk/>
            <pc:sldMk cId="356649512" sldId="275"/>
            <ac:spMk id="34" creationId="{6534E183-6489-4ACB-93A2-6424C2520E6D}"/>
          </ac:spMkLst>
        </pc:spChg>
        <pc:spChg chg="del">
          <ac:chgData name="Grace Simpson" userId="d09146fb-6361-497f-8cde-07c280d63ed3" providerId="ADAL" clId="{78C6BBF7-CA64-474A-A222-6C5A28CD01A7}" dt="2020-03-25T10:23:42.264" v="1094" actId="478"/>
          <ac:spMkLst>
            <pc:docMk/>
            <pc:sldMk cId="356649512" sldId="275"/>
            <ac:spMk id="35" creationId="{A65F8ABC-9677-4797-8BC4-7B7DD0CF4EFB}"/>
          </ac:spMkLst>
        </pc:spChg>
        <pc:spChg chg="del">
          <ac:chgData name="Grace Simpson" userId="d09146fb-6361-497f-8cde-07c280d63ed3" providerId="ADAL" clId="{78C6BBF7-CA64-474A-A222-6C5A28CD01A7}" dt="2020-03-25T10:23:39.397" v="1093" actId="478"/>
          <ac:spMkLst>
            <pc:docMk/>
            <pc:sldMk cId="356649512" sldId="275"/>
            <ac:spMk id="37" creationId="{AB856015-698E-404B-857B-919C1502901C}"/>
          </ac:spMkLst>
        </pc:spChg>
        <pc:spChg chg="add mod">
          <ac:chgData name="Grace Simpson" userId="d09146fb-6361-497f-8cde-07c280d63ed3" providerId="ADAL" clId="{78C6BBF7-CA64-474A-A222-6C5A28CD01A7}" dt="2020-03-25T10:28:38.823" v="1134" actId="164"/>
          <ac:spMkLst>
            <pc:docMk/>
            <pc:sldMk cId="356649512" sldId="275"/>
            <ac:spMk id="38" creationId="{3CA30EB5-FB7D-4174-8044-D21C2B81EFAF}"/>
          </ac:spMkLst>
        </pc:spChg>
        <pc:spChg chg="add mod">
          <ac:chgData name="Grace Simpson" userId="d09146fb-6361-497f-8cde-07c280d63ed3" providerId="ADAL" clId="{78C6BBF7-CA64-474A-A222-6C5A28CD01A7}" dt="2020-03-25T10:29:21.531" v="1145" actId="1076"/>
          <ac:spMkLst>
            <pc:docMk/>
            <pc:sldMk cId="356649512" sldId="275"/>
            <ac:spMk id="41" creationId="{8B94474D-725E-4DBB-B061-5869F3919FBA}"/>
          </ac:spMkLst>
        </pc:spChg>
        <pc:spChg chg="add del mod">
          <ac:chgData name="Grace Simpson" userId="d09146fb-6361-497f-8cde-07c280d63ed3" providerId="ADAL" clId="{78C6BBF7-CA64-474A-A222-6C5A28CD01A7}" dt="2020-03-25T10:26:58.777" v="1109" actId="478"/>
          <ac:spMkLst>
            <pc:docMk/>
            <pc:sldMk cId="356649512" sldId="275"/>
            <ac:spMk id="42" creationId="{6239E230-E504-4174-839E-CB2067366897}"/>
          </ac:spMkLst>
        </pc:spChg>
        <pc:spChg chg="add mod">
          <ac:chgData name="Grace Simpson" userId="d09146fb-6361-497f-8cde-07c280d63ed3" providerId="ADAL" clId="{78C6BBF7-CA64-474A-A222-6C5A28CD01A7}" dt="2020-03-25T10:48:39.723" v="1156" actId="20577"/>
          <ac:spMkLst>
            <pc:docMk/>
            <pc:sldMk cId="356649512" sldId="275"/>
            <ac:spMk id="45" creationId="{7B593F73-7BD8-4919-91E7-081C5F42F00F}"/>
          </ac:spMkLst>
        </pc:spChg>
        <pc:grpChg chg="add mod">
          <ac:chgData name="Grace Simpson" userId="d09146fb-6361-497f-8cde-07c280d63ed3" providerId="ADAL" clId="{78C6BBF7-CA64-474A-A222-6C5A28CD01A7}" dt="2020-03-25T10:28:49.925" v="1137" actId="1076"/>
          <ac:grpSpMkLst>
            <pc:docMk/>
            <pc:sldMk cId="356649512" sldId="275"/>
            <ac:grpSpMk id="2" creationId="{8F7F5B26-6451-4C6C-929D-2499EB3126F7}"/>
          </ac:grpSpMkLst>
        </pc:grpChg>
        <pc:picChg chg="del">
          <ac:chgData name="Grace Simpson" userId="d09146fb-6361-497f-8cde-07c280d63ed3" providerId="ADAL" clId="{78C6BBF7-CA64-474A-A222-6C5A28CD01A7}" dt="2020-03-25T10:23:24.947" v="1084" actId="478"/>
          <ac:picMkLst>
            <pc:docMk/>
            <pc:sldMk cId="356649512" sldId="275"/>
            <ac:picMk id="16" creationId="{4A0DF4A3-176A-44D9-A447-D202FFEC1F3C}"/>
          </ac:picMkLst>
        </pc:picChg>
        <pc:picChg chg="del">
          <ac:chgData name="Grace Simpson" userId="d09146fb-6361-497f-8cde-07c280d63ed3" providerId="ADAL" clId="{78C6BBF7-CA64-474A-A222-6C5A28CD01A7}" dt="2020-03-25T10:23:34.104" v="1090" actId="478"/>
          <ac:picMkLst>
            <pc:docMk/>
            <pc:sldMk cId="356649512" sldId="275"/>
            <ac:picMk id="18" creationId="{AFD38074-4592-4E08-B9E0-24DB0A1FC214}"/>
          </ac:picMkLst>
        </pc:picChg>
        <pc:picChg chg="del">
          <ac:chgData name="Grace Simpson" userId="d09146fb-6361-497f-8cde-07c280d63ed3" providerId="ADAL" clId="{78C6BBF7-CA64-474A-A222-6C5A28CD01A7}" dt="2020-03-25T10:23:29.938" v="1088" actId="478"/>
          <ac:picMkLst>
            <pc:docMk/>
            <pc:sldMk cId="356649512" sldId="275"/>
            <ac:picMk id="24" creationId="{96005B80-6E79-4EC0-A4FD-3167E3AB9867}"/>
          </ac:picMkLst>
        </pc:picChg>
        <pc:picChg chg="add mod">
          <ac:chgData name="Grace Simpson" userId="d09146fb-6361-497f-8cde-07c280d63ed3" providerId="ADAL" clId="{78C6BBF7-CA64-474A-A222-6C5A28CD01A7}" dt="2020-03-25T10:28:38.823" v="1134" actId="164"/>
          <ac:picMkLst>
            <pc:docMk/>
            <pc:sldMk cId="356649512" sldId="275"/>
            <ac:picMk id="25" creationId="{B12458DA-65CC-4918-B39E-0942D5E7F7D5}"/>
          </ac:picMkLst>
        </pc:picChg>
        <pc:picChg chg="add mod">
          <ac:chgData name="Grace Simpson" userId="d09146fb-6361-497f-8cde-07c280d63ed3" providerId="ADAL" clId="{78C6BBF7-CA64-474A-A222-6C5A28CD01A7}" dt="2020-03-25T10:28:38.823" v="1134" actId="164"/>
          <ac:picMkLst>
            <pc:docMk/>
            <pc:sldMk cId="356649512" sldId="275"/>
            <ac:picMk id="27" creationId="{8981C844-BA46-4B5D-96A4-6FDD01C62FA3}"/>
          </ac:picMkLst>
        </pc:picChg>
        <pc:picChg chg="add mod">
          <ac:chgData name="Grace Simpson" userId="d09146fb-6361-497f-8cde-07c280d63ed3" providerId="ADAL" clId="{78C6BBF7-CA64-474A-A222-6C5A28CD01A7}" dt="2020-03-25T10:28:38.823" v="1134" actId="164"/>
          <ac:picMkLst>
            <pc:docMk/>
            <pc:sldMk cId="356649512" sldId="275"/>
            <ac:picMk id="32" creationId="{E052AC2F-8078-4472-8096-D856071B656E}"/>
          </ac:picMkLst>
        </pc:picChg>
        <pc:picChg chg="del">
          <ac:chgData name="Grace Simpson" userId="d09146fb-6361-497f-8cde-07c280d63ed3" providerId="ADAL" clId="{78C6BBF7-CA64-474A-A222-6C5A28CD01A7}" dt="2020-03-25T10:23:26.339" v="1085" actId="478"/>
          <ac:picMkLst>
            <pc:docMk/>
            <pc:sldMk cId="356649512" sldId="275"/>
            <ac:picMk id="33" creationId="{596A3C6B-6E74-46C4-8CFD-266B1271C820}"/>
          </ac:picMkLst>
        </pc:picChg>
        <pc:picChg chg="del">
          <ac:chgData name="Grace Simpson" userId="d09146fb-6361-497f-8cde-07c280d63ed3" providerId="ADAL" clId="{78C6BBF7-CA64-474A-A222-6C5A28CD01A7}" dt="2020-03-25T10:23:36.414" v="1092" actId="478"/>
          <ac:picMkLst>
            <pc:docMk/>
            <pc:sldMk cId="356649512" sldId="275"/>
            <ac:picMk id="36" creationId="{5890E430-F1C9-44B9-8DCB-4C18D368363B}"/>
          </ac:picMkLst>
        </pc:picChg>
        <pc:picChg chg="add del mod">
          <ac:chgData name="Grace Simpson" userId="d09146fb-6361-497f-8cde-07c280d63ed3" providerId="ADAL" clId="{78C6BBF7-CA64-474A-A222-6C5A28CD01A7}" dt="2020-03-25T10:26:56.494" v="1108" actId="478"/>
          <ac:picMkLst>
            <pc:docMk/>
            <pc:sldMk cId="356649512" sldId="275"/>
            <ac:picMk id="39" creationId="{D909C280-A7DD-4665-828F-5D451E982094}"/>
          </ac:picMkLst>
        </pc:picChg>
        <pc:picChg chg="add mod">
          <ac:chgData name="Grace Simpson" userId="d09146fb-6361-497f-8cde-07c280d63ed3" providerId="ADAL" clId="{78C6BBF7-CA64-474A-A222-6C5A28CD01A7}" dt="2020-03-25T10:29:17.356" v="1144" actId="1076"/>
          <ac:picMkLst>
            <pc:docMk/>
            <pc:sldMk cId="356649512" sldId="275"/>
            <ac:picMk id="40" creationId="{7FC08D04-C16B-4563-9366-85A8E7D063D1}"/>
          </ac:picMkLst>
        </pc:picChg>
        <pc:picChg chg="add mod">
          <ac:chgData name="Grace Simpson" userId="d09146fb-6361-497f-8cde-07c280d63ed3" providerId="ADAL" clId="{78C6BBF7-CA64-474A-A222-6C5A28CD01A7}" dt="2020-03-25T10:29:55.671" v="1149" actId="1076"/>
          <ac:picMkLst>
            <pc:docMk/>
            <pc:sldMk cId="356649512" sldId="275"/>
            <ac:picMk id="43" creationId="{88ACE3EF-E381-4D26-8AE1-326A611DAA0B}"/>
          </ac:picMkLst>
        </pc:picChg>
        <pc:picChg chg="add mod">
          <ac:chgData name="Grace Simpson" userId="d09146fb-6361-497f-8cde-07c280d63ed3" providerId="ADAL" clId="{78C6BBF7-CA64-474A-A222-6C5A28CD01A7}" dt="2020-03-25T10:48:17.689" v="1152" actId="1076"/>
          <ac:picMkLst>
            <pc:docMk/>
            <pc:sldMk cId="356649512" sldId="275"/>
            <ac:picMk id="44" creationId="{76FDF606-50A2-4655-A3A0-EE1F17F904CF}"/>
          </ac:picMkLst>
        </pc:picChg>
      </pc:sldChg>
    </pc:docChg>
  </pc:docChgLst>
  <pc:docChgLst>
    <pc:chgData name="Kate Graham" userId="ce3e1963-5aff-4a42-9a0c-9247bdc5388f" providerId="ADAL" clId="{EABDAB7D-F998-4B9F-9C70-1DD6D82162AB}"/>
    <pc:docChg chg="custSel modSld">
      <pc:chgData name="Kate Graham" userId="ce3e1963-5aff-4a42-9a0c-9247bdc5388f" providerId="ADAL" clId="{EABDAB7D-F998-4B9F-9C70-1DD6D82162AB}" dt="2020-03-26T15:47:41.644" v="42" actId="1076"/>
      <pc:docMkLst>
        <pc:docMk/>
      </pc:docMkLst>
      <pc:sldChg chg="modSp">
        <pc:chgData name="Kate Graham" userId="ce3e1963-5aff-4a42-9a0c-9247bdc5388f" providerId="ADAL" clId="{EABDAB7D-F998-4B9F-9C70-1DD6D82162AB}" dt="2020-03-26T15:45:22.690" v="13" actId="1076"/>
        <pc:sldMkLst>
          <pc:docMk/>
          <pc:sldMk cId="2646193974" sldId="257"/>
        </pc:sldMkLst>
        <pc:spChg chg="mod">
          <ac:chgData name="Kate Graham" userId="ce3e1963-5aff-4a42-9a0c-9247bdc5388f" providerId="ADAL" clId="{EABDAB7D-F998-4B9F-9C70-1DD6D82162AB}" dt="2020-03-26T15:45:16.090" v="11" actId="1076"/>
          <ac:spMkLst>
            <pc:docMk/>
            <pc:sldMk cId="2646193974" sldId="257"/>
            <ac:spMk id="3" creationId="{1887182E-BAB2-40AC-89FE-C73C398A6356}"/>
          </ac:spMkLst>
        </pc:spChg>
        <pc:picChg chg="mod">
          <ac:chgData name="Kate Graham" userId="ce3e1963-5aff-4a42-9a0c-9247bdc5388f" providerId="ADAL" clId="{EABDAB7D-F998-4B9F-9C70-1DD6D82162AB}" dt="2020-03-26T15:45:22.690" v="13" actId="1076"/>
          <ac:picMkLst>
            <pc:docMk/>
            <pc:sldMk cId="2646193974" sldId="257"/>
            <ac:picMk id="6" creationId="{FBB2645C-D65C-4C13-B5F3-2220B6F750F4}"/>
          </ac:picMkLst>
        </pc:picChg>
      </pc:sldChg>
      <pc:sldChg chg="modSp">
        <pc:chgData name="Kate Graham" userId="ce3e1963-5aff-4a42-9a0c-9247bdc5388f" providerId="ADAL" clId="{EABDAB7D-F998-4B9F-9C70-1DD6D82162AB}" dt="2020-03-26T15:45:30.356" v="14" actId="113"/>
        <pc:sldMkLst>
          <pc:docMk/>
          <pc:sldMk cId="841220327" sldId="258"/>
        </pc:sldMkLst>
        <pc:spChg chg="mod">
          <ac:chgData name="Kate Graham" userId="ce3e1963-5aff-4a42-9a0c-9247bdc5388f" providerId="ADAL" clId="{EABDAB7D-F998-4B9F-9C70-1DD6D82162AB}" dt="2020-03-26T15:45:30.356" v="14" actId="113"/>
          <ac:spMkLst>
            <pc:docMk/>
            <pc:sldMk cId="841220327" sldId="258"/>
            <ac:spMk id="9" creationId="{9256A814-6E08-45F7-8394-85F8587A6E7D}"/>
          </ac:spMkLst>
        </pc:spChg>
      </pc:sldChg>
      <pc:sldChg chg="modSp">
        <pc:chgData name="Kate Graham" userId="ce3e1963-5aff-4a42-9a0c-9247bdc5388f" providerId="ADAL" clId="{EABDAB7D-F998-4B9F-9C70-1DD6D82162AB}" dt="2020-03-26T15:46:31.180" v="37" actId="27636"/>
        <pc:sldMkLst>
          <pc:docMk/>
          <pc:sldMk cId="1007629476" sldId="269"/>
        </pc:sldMkLst>
        <pc:spChg chg="mod">
          <ac:chgData name="Kate Graham" userId="ce3e1963-5aff-4a42-9a0c-9247bdc5388f" providerId="ADAL" clId="{EABDAB7D-F998-4B9F-9C70-1DD6D82162AB}" dt="2020-03-26T15:46:31.180" v="37" actId="27636"/>
          <ac:spMkLst>
            <pc:docMk/>
            <pc:sldMk cId="1007629476" sldId="269"/>
            <ac:spMk id="3" creationId="{6A9409D4-956B-7C43-A5C9-6FCE5D9B183B}"/>
          </ac:spMkLst>
        </pc:spChg>
      </pc:sldChg>
      <pc:sldChg chg="modSp">
        <pc:chgData name="Kate Graham" userId="ce3e1963-5aff-4a42-9a0c-9247bdc5388f" providerId="ADAL" clId="{EABDAB7D-F998-4B9F-9C70-1DD6D82162AB}" dt="2020-03-26T15:47:41.644" v="42" actId="1076"/>
        <pc:sldMkLst>
          <pc:docMk/>
          <pc:sldMk cId="1287309929" sldId="272"/>
        </pc:sldMkLst>
        <pc:spChg chg="mod">
          <ac:chgData name="Kate Graham" userId="ce3e1963-5aff-4a42-9a0c-9247bdc5388f" providerId="ADAL" clId="{EABDAB7D-F998-4B9F-9C70-1DD6D82162AB}" dt="2020-03-26T15:47:41.644" v="42" actId="1076"/>
          <ac:spMkLst>
            <pc:docMk/>
            <pc:sldMk cId="1287309929" sldId="272"/>
            <ac:spMk id="7" creationId="{3D8B2E58-E4E2-450A-AF8D-573110F59DD3}"/>
          </ac:spMkLst>
        </pc:spChg>
        <pc:spChg chg="mod">
          <ac:chgData name="Kate Graham" userId="ce3e1963-5aff-4a42-9a0c-9247bdc5388f" providerId="ADAL" clId="{EABDAB7D-F998-4B9F-9C70-1DD6D82162AB}" dt="2020-03-26T15:47:41.644" v="42" actId="1076"/>
          <ac:spMkLst>
            <pc:docMk/>
            <pc:sldMk cId="1287309929" sldId="272"/>
            <ac:spMk id="8" creationId="{6DBABA84-6DE7-462C-877C-559D4190F7F1}"/>
          </ac:spMkLst>
        </pc:spChg>
      </pc:sldChg>
    </pc:docChg>
  </pc:docChgLst>
  <pc:docChgLst>
    <pc:chgData name="Grace Simpson" userId="d09146fb-6361-497f-8cde-07c280d63ed3" providerId="ADAL" clId="{7AC63C5A-5D2B-4B40-9E29-DD5E02989638}"/>
    <pc:docChg chg="custSel addSld delSld modSld">
      <pc:chgData name="Grace Simpson" userId="d09146fb-6361-497f-8cde-07c280d63ed3" providerId="ADAL" clId="{7AC63C5A-5D2B-4B40-9E29-DD5E02989638}" dt="2020-03-20T13:57:40.020" v="215" actId="2696"/>
      <pc:docMkLst>
        <pc:docMk/>
      </pc:docMkLst>
      <pc:sldChg chg="del">
        <pc:chgData name="Grace Simpson" userId="d09146fb-6361-497f-8cde-07c280d63ed3" providerId="ADAL" clId="{7AC63C5A-5D2B-4B40-9E29-DD5E02989638}" dt="2020-03-20T13:40:51.700" v="1" actId="47"/>
        <pc:sldMkLst>
          <pc:docMk/>
          <pc:sldMk cId="2617578608" sldId="263"/>
        </pc:sldMkLst>
      </pc:sldChg>
      <pc:sldChg chg="addSp delSp modSp del mod">
        <pc:chgData name="Grace Simpson" userId="d09146fb-6361-497f-8cde-07c280d63ed3" providerId="ADAL" clId="{7AC63C5A-5D2B-4B40-9E29-DD5E02989638}" dt="2020-03-20T13:57:40.020" v="215" actId="2696"/>
        <pc:sldMkLst>
          <pc:docMk/>
          <pc:sldMk cId="2765264436" sldId="264"/>
        </pc:sldMkLst>
        <pc:spChg chg="del">
          <ac:chgData name="Grace Simpson" userId="d09146fb-6361-497f-8cde-07c280d63ed3" providerId="ADAL" clId="{7AC63C5A-5D2B-4B40-9E29-DD5E02989638}" dt="2020-03-20T13:43:31.849" v="80" actId="478"/>
          <ac:spMkLst>
            <pc:docMk/>
            <pc:sldMk cId="2765264436" sldId="264"/>
            <ac:spMk id="2" creationId="{991D54FA-CA76-5541-A302-EAEA2BAB043E}"/>
          </ac:spMkLst>
        </pc:spChg>
        <pc:spChg chg="add del mod">
          <ac:chgData name="Grace Simpson" userId="d09146fb-6361-497f-8cde-07c280d63ed3" providerId="ADAL" clId="{7AC63C5A-5D2B-4B40-9E29-DD5E02989638}" dt="2020-03-20T13:43:35.638" v="81" actId="478"/>
          <ac:spMkLst>
            <pc:docMk/>
            <pc:sldMk cId="2765264436" sldId="264"/>
            <ac:spMk id="10" creationId="{0FDC8D4A-FC3E-45AF-9F33-92BF9C39EFE1}"/>
          </ac:spMkLst>
        </pc:spChg>
        <pc:picChg chg="mod">
          <ac:chgData name="Grace Simpson" userId="d09146fb-6361-497f-8cde-07c280d63ed3" providerId="ADAL" clId="{7AC63C5A-5D2B-4B40-9E29-DD5E02989638}" dt="2020-03-20T13:49:58.866" v="165" actId="14100"/>
          <ac:picMkLst>
            <pc:docMk/>
            <pc:sldMk cId="2765264436" sldId="264"/>
            <ac:picMk id="3" creationId="{43C069BE-AC2F-43E3-8826-380B37990DFF}"/>
          </ac:picMkLst>
        </pc:picChg>
        <pc:picChg chg="add mod">
          <ac:chgData name="Grace Simpson" userId="d09146fb-6361-497f-8cde-07c280d63ed3" providerId="ADAL" clId="{7AC63C5A-5D2B-4B40-9E29-DD5E02989638}" dt="2020-03-20T13:49:43.262" v="163" actId="1076"/>
          <ac:picMkLst>
            <pc:docMk/>
            <pc:sldMk cId="2765264436" sldId="264"/>
            <ac:picMk id="11" creationId="{6BF67409-61F7-4275-A76D-B1501E7388E2}"/>
          </ac:picMkLst>
        </pc:picChg>
        <pc:picChg chg="add mod">
          <ac:chgData name="Grace Simpson" userId="d09146fb-6361-497f-8cde-07c280d63ed3" providerId="ADAL" clId="{7AC63C5A-5D2B-4B40-9E29-DD5E02989638}" dt="2020-03-20T13:49:43.262" v="163" actId="1076"/>
          <ac:picMkLst>
            <pc:docMk/>
            <pc:sldMk cId="2765264436" sldId="264"/>
            <ac:picMk id="12" creationId="{ED715BD9-B2A1-4794-85C2-3F08CD8B4E91}"/>
          </ac:picMkLst>
        </pc:picChg>
        <pc:picChg chg="add mod">
          <ac:chgData name="Grace Simpson" userId="d09146fb-6361-497f-8cde-07c280d63ed3" providerId="ADAL" clId="{7AC63C5A-5D2B-4B40-9E29-DD5E02989638}" dt="2020-03-20T13:50:06.013" v="166" actId="14100"/>
          <ac:picMkLst>
            <pc:docMk/>
            <pc:sldMk cId="2765264436" sldId="264"/>
            <ac:picMk id="13" creationId="{8EF42950-C81A-47D7-8423-68DCA5C38961}"/>
          </ac:picMkLst>
        </pc:picChg>
        <pc:picChg chg="add mod">
          <ac:chgData name="Grace Simpson" userId="d09146fb-6361-497f-8cde-07c280d63ed3" providerId="ADAL" clId="{7AC63C5A-5D2B-4B40-9E29-DD5E02989638}" dt="2020-03-20T13:49:49.411" v="164" actId="14100"/>
          <ac:picMkLst>
            <pc:docMk/>
            <pc:sldMk cId="2765264436" sldId="264"/>
            <ac:picMk id="14" creationId="{F48222B4-D8C8-41A1-B2A3-D216428A744E}"/>
          </ac:picMkLst>
        </pc:picChg>
        <pc:picChg chg="add mod">
          <ac:chgData name="Grace Simpson" userId="d09146fb-6361-497f-8cde-07c280d63ed3" providerId="ADAL" clId="{7AC63C5A-5D2B-4B40-9E29-DD5E02989638}" dt="2020-03-20T13:50:09.666" v="167" actId="14100"/>
          <ac:picMkLst>
            <pc:docMk/>
            <pc:sldMk cId="2765264436" sldId="264"/>
            <ac:picMk id="15" creationId="{E575B976-1F2A-40CD-9067-5339927CA768}"/>
          </ac:picMkLst>
        </pc:picChg>
      </pc:sldChg>
      <pc:sldChg chg="del">
        <pc:chgData name="Grace Simpson" userId="d09146fb-6361-497f-8cde-07c280d63ed3" providerId="ADAL" clId="{7AC63C5A-5D2B-4B40-9E29-DD5E02989638}" dt="2020-03-20T13:48:56.166" v="158" actId="47"/>
        <pc:sldMkLst>
          <pc:docMk/>
          <pc:sldMk cId="428440604" sldId="265"/>
        </pc:sldMkLst>
      </pc:sldChg>
      <pc:sldChg chg="delSp del">
        <pc:chgData name="Grace Simpson" userId="d09146fb-6361-497f-8cde-07c280d63ed3" providerId="ADAL" clId="{7AC63C5A-5D2B-4B40-9E29-DD5E02989638}" dt="2020-03-20T13:48:57.452" v="159" actId="47"/>
        <pc:sldMkLst>
          <pc:docMk/>
          <pc:sldMk cId="3335708865" sldId="266"/>
        </pc:sldMkLst>
        <pc:picChg chg="del">
          <ac:chgData name="Grace Simpson" userId="d09146fb-6361-497f-8cde-07c280d63ed3" providerId="ADAL" clId="{7AC63C5A-5D2B-4B40-9E29-DD5E02989638}" dt="2020-03-20T13:44:11.880" v="90"/>
          <ac:picMkLst>
            <pc:docMk/>
            <pc:sldMk cId="3335708865" sldId="266"/>
            <ac:picMk id="3" creationId="{5F99C9FD-16CC-4C14-B8CF-423D84408453}"/>
          </ac:picMkLst>
        </pc:picChg>
      </pc:sldChg>
      <pc:sldChg chg="modSp del mod">
        <pc:chgData name="Grace Simpson" userId="d09146fb-6361-497f-8cde-07c280d63ed3" providerId="ADAL" clId="{7AC63C5A-5D2B-4B40-9E29-DD5E02989638}" dt="2020-03-20T13:48:58.166" v="160" actId="47"/>
        <pc:sldMkLst>
          <pc:docMk/>
          <pc:sldMk cId="2342359103" sldId="267"/>
        </pc:sldMkLst>
        <pc:spChg chg="mod">
          <ac:chgData name="Grace Simpson" userId="d09146fb-6361-497f-8cde-07c280d63ed3" providerId="ADAL" clId="{7AC63C5A-5D2B-4B40-9E29-DD5E02989638}" dt="2020-03-20T13:44:36.761" v="94" actId="1076"/>
          <ac:spMkLst>
            <pc:docMk/>
            <pc:sldMk cId="2342359103" sldId="267"/>
            <ac:spMk id="2" creationId="{991D54FA-CA76-5541-A302-EAEA2BAB043E}"/>
          </ac:spMkLst>
        </pc:spChg>
      </pc:sldChg>
      <pc:sldChg chg="del">
        <pc:chgData name="Grace Simpson" userId="d09146fb-6361-497f-8cde-07c280d63ed3" providerId="ADAL" clId="{7AC63C5A-5D2B-4B40-9E29-DD5E02989638}" dt="2020-03-20T13:49:00.840" v="161" actId="47"/>
        <pc:sldMkLst>
          <pc:docMk/>
          <pc:sldMk cId="2091712373" sldId="268"/>
        </pc:sldMkLst>
      </pc:sldChg>
      <pc:sldChg chg="addSp delSp modSp mod modNotesTx">
        <pc:chgData name="Grace Simpson" userId="d09146fb-6361-497f-8cde-07c280d63ed3" providerId="ADAL" clId="{7AC63C5A-5D2B-4B40-9E29-DD5E02989638}" dt="2020-03-20T13:57:20.321" v="214" actId="1076"/>
        <pc:sldMkLst>
          <pc:docMk/>
          <pc:sldMk cId="1007629476" sldId="269"/>
        </pc:sldMkLst>
        <pc:spChg chg="mod">
          <ac:chgData name="Grace Simpson" userId="d09146fb-6361-497f-8cde-07c280d63ed3" providerId="ADAL" clId="{7AC63C5A-5D2B-4B40-9E29-DD5E02989638}" dt="2020-03-20T13:57:20.321" v="214" actId="1076"/>
          <ac:spMkLst>
            <pc:docMk/>
            <pc:sldMk cId="1007629476" sldId="269"/>
            <ac:spMk id="2" creationId="{0D03B152-DBEE-C34E-9EFE-C8807D4C602B}"/>
          </ac:spMkLst>
        </pc:spChg>
        <pc:spChg chg="mod">
          <ac:chgData name="Grace Simpson" userId="d09146fb-6361-497f-8cde-07c280d63ed3" providerId="ADAL" clId="{7AC63C5A-5D2B-4B40-9E29-DD5E02989638}" dt="2020-03-20T13:55:50.913" v="203" actId="20577"/>
          <ac:spMkLst>
            <pc:docMk/>
            <pc:sldMk cId="1007629476" sldId="269"/>
            <ac:spMk id="3" creationId="{6A9409D4-956B-7C43-A5C9-6FCE5D9B183B}"/>
          </ac:spMkLst>
        </pc:spChg>
        <pc:spChg chg="add mod">
          <ac:chgData name="Grace Simpson" userId="d09146fb-6361-497f-8cde-07c280d63ed3" providerId="ADAL" clId="{7AC63C5A-5D2B-4B40-9E29-DD5E02989638}" dt="2020-03-20T13:57:05.604" v="213" actId="404"/>
          <ac:spMkLst>
            <pc:docMk/>
            <pc:sldMk cId="1007629476" sldId="269"/>
            <ac:spMk id="7" creationId="{05A16765-01E7-49DF-A360-128BEF29CFE3}"/>
          </ac:spMkLst>
        </pc:spChg>
        <pc:picChg chg="add del mod">
          <ac:chgData name="Grace Simpson" userId="d09146fb-6361-497f-8cde-07c280d63ed3" providerId="ADAL" clId="{7AC63C5A-5D2B-4B40-9E29-DD5E02989638}" dt="2020-03-20T13:55:21.355" v="186" actId="478"/>
          <ac:picMkLst>
            <pc:docMk/>
            <pc:sldMk cId="1007629476" sldId="269"/>
            <ac:picMk id="5" creationId="{3434C377-F9DE-4FD3-B084-E60EDF5A13BE}"/>
          </ac:picMkLst>
        </pc:picChg>
        <pc:picChg chg="add mod">
          <ac:chgData name="Grace Simpson" userId="d09146fb-6361-497f-8cde-07c280d63ed3" providerId="ADAL" clId="{7AC63C5A-5D2B-4B40-9E29-DD5E02989638}" dt="2020-03-20T13:55:39.465" v="192" actId="1076"/>
          <ac:picMkLst>
            <pc:docMk/>
            <pc:sldMk cId="1007629476" sldId="269"/>
            <ac:picMk id="6" creationId="{0F98B98C-1068-439F-9553-43D5FBE59AD4}"/>
          </ac:picMkLst>
        </pc:picChg>
      </pc:sldChg>
      <pc:sldChg chg="modSp add del mod">
        <pc:chgData name="Grace Simpson" userId="d09146fb-6361-497f-8cde-07c280d63ed3" providerId="ADAL" clId="{7AC63C5A-5D2B-4B40-9E29-DD5E02989638}" dt="2020-03-20T13:42:12.746" v="6" actId="47"/>
        <pc:sldMkLst>
          <pc:docMk/>
          <pc:sldMk cId="759382186" sldId="270"/>
        </pc:sldMkLst>
        <pc:spChg chg="mod">
          <ac:chgData name="Grace Simpson" userId="d09146fb-6361-497f-8cde-07c280d63ed3" providerId="ADAL" clId="{7AC63C5A-5D2B-4B40-9E29-DD5E02989638}" dt="2020-03-20T13:41:09.029" v="5" actId="20577"/>
          <ac:spMkLst>
            <pc:docMk/>
            <pc:sldMk cId="759382186" sldId="270"/>
            <ac:spMk id="3" creationId="{6A9409D4-956B-7C43-A5C9-6FCE5D9B183B}"/>
          </ac:spMkLst>
        </pc:spChg>
      </pc:sldChg>
      <pc:sldChg chg="add del">
        <pc:chgData name="Grace Simpson" userId="d09146fb-6361-497f-8cde-07c280d63ed3" providerId="ADAL" clId="{7AC63C5A-5D2B-4B40-9E29-DD5E02989638}" dt="2020-03-20T13:41:01.782" v="3" actId="47"/>
        <pc:sldMkLst>
          <pc:docMk/>
          <pc:sldMk cId="3865287254" sldId="270"/>
        </pc:sldMkLst>
      </pc:sldChg>
    </pc:docChg>
  </pc:docChgLst>
  <pc:docChgLst>
    <pc:chgData name="Kate Graham" userId="ce3e1963-5aff-4a42-9a0c-9247bdc5388f" providerId="ADAL" clId="{D015AAD8-A124-48A4-B829-44286670B6E6}"/>
    <pc:docChg chg="undo custSel delSld modSld sldOrd">
      <pc:chgData name="Kate Graham" userId="ce3e1963-5aff-4a42-9a0c-9247bdc5388f" providerId="ADAL" clId="{D015AAD8-A124-48A4-B829-44286670B6E6}" dt="2020-03-26T11:49:37.305" v="582" actId="113"/>
      <pc:docMkLst>
        <pc:docMk/>
      </pc:docMkLst>
      <pc:sldChg chg="addSp delSp modSp">
        <pc:chgData name="Kate Graham" userId="ce3e1963-5aff-4a42-9a0c-9247bdc5388f" providerId="ADAL" clId="{D015AAD8-A124-48A4-B829-44286670B6E6}" dt="2020-03-26T10:53:47.873" v="9" actId="20577"/>
        <pc:sldMkLst>
          <pc:docMk/>
          <pc:sldMk cId="3213794282" sldId="256"/>
        </pc:sldMkLst>
        <pc:spChg chg="mod">
          <ac:chgData name="Kate Graham" userId="ce3e1963-5aff-4a42-9a0c-9247bdc5388f" providerId="ADAL" clId="{D015AAD8-A124-48A4-B829-44286670B6E6}" dt="2020-03-26T10:52:20.474" v="3" actId="113"/>
          <ac:spMkLst>
            <pc:docMk/>
            <pc:sldMk cId="3213794282" sldId="256"/>
            <ac:spMk id="2" creationId="{EB25330F-72B9-0048-BD99-518A892943DC}"/>
          </ac:spMkLst>
        </pc:spChg>
        <pc:spChg chg="del">
          <ac:chgData name="Kate Graham" userId="ce3e1963-5aff-4a42-9a0c-9247bdc5388f" providerId="ADAL" clId="{D015AAD8-A124-48A4-B829-44286670B6E6}" dt="2020-03-26T10:53:39.826" v="4" actId="478"/>
          <ac:spMkLst>
            <pc:docMk/>
            <pc:sldMk cId="3213794282" sldId="256"/>
            <ac:spMk id="3" creationId="{D0920CE4-A0F3-7245-A56C-A88C2226C876}"/>
          </ac:spMkLst>
        </pc:spChg>
        <pc:spChg chg="add del mod">
          <ac:chgData name="Kate Graham" userId="ce3e1963-5aff-4a42-9a0c-9247bdc5388f" providerId="ADAL" clId="{D015AAD8-A124-48A4-B829-44286670B6E6}" dt="2020-03-26T10:53:42.217" v="5" actId="478"/>
          <ac:spMkLst>
            <pc:docMk/>
            <pc:sldMk cId="3213794282" sldId="256"/>
            <ac:spMk id="7" creationId="{BBBEC1B7-0AC6-4094-9DD3-E92DD6DFBDA1}"/>
          </ac:spMkLst>
        </pc:spChg>
        <pc:spChg chg="add mod">
          <ac:chgData name="Kate Graham" userId="ce3e1963-5aff-4a42-9a0c-9247bdc5388f" providerId="ADAL" clId="{D015AAD8-A124-48A4-B829-44286670B6E6}" dt="2020-03-26T10:53:47.873" v="9" actId="20577"/>
          <ac:spMkLst>
            <pc:docMk/>
            <pc:sldMk cId="3213794282" sldId="256"/>
            <ac:spMk id="8" creationId="{4A32C3A4-F162-46FF-BEBC-B53D50BC1BD3}"/>
          </ac:spMkLst>
        </pc:spChg>
      </pc:sldChg>
      <pc:sldChg chg="modSp">
        <pc:chgData name="Kate Graham" userId="ce3e1963-5aff-4a42-9a0c-9247bdc5388f" providerId="ADAL" clId="{D015AAD8-A124-48A4-B829-44286670B6E6}" dt="2020-03-26T11:49:37.305" v="582" actId="113"/>
        <pc:sldMkLst>
          <pc:docMk/>
          <pc:sldMk cId="2646193974" sldId="257"/>
        </pc:sldMkLst>
        <pc:spChg chg="mod">
          <ac:chgData name="Kate Graham" userId="ce3e1963-5aff-4a42-9a0c-9247bdc5388f" providerId="ADAL" clId="{D015AAD8-A124-48A4-B829-44286670B6E6}" dt="2020-03-26T10:55:34.493" v="21" actId="20577"/>
          <ac:spMkLst>
            <pc:docMk/>
            <pc:sldMk cId="2646193974" sldId="257"/>
            <ac:spMk id="3" creationId="{1887182E-BAB2-40AC-89FE-C73C398A6356}"/>
          </ac:spMkLst>
        </pc:spChg>
        <pc:spChg chg="mod">
          <ac:chgData name="Kate Graham" userId="ce3e1963-5aff-4a42-9a0c-9247bdc5388f" providerId="ADAL" clId="{D015AAD8-A124-48A4-B829-44286670B6E6}" dt="2020-03-26T11:49:37.305" v="582" actId="113"/>
          <ac:spMkLst>
            <pc:docMk/>
            <pc:sldMk cId="2646193974" sldId="257"/>
            <ac:spMk id="8" creationId="{24E8F0FE-78D3-4BF0-A20B-6DEC37A56BEF}"/>
          </ac:spMkLst>
        </pc:spChg>
      </pc:sldChg>
      <pc:sldChg chg="addSp delSp modSp modAnim">
        <pc:chgData name="Kate Graham" userId="ce3e1963-5aff-4a42-9a0c-9247bdc5388f" providerId="ADAL" clId="{D015AAD8-A124-48A4-B829-44286670B6E6}" dt="2020-03-26T11:06:31.065" v="54" actId="1076"/>
        <pc:sldMkLst>
          <pc:docMk/>
          <pc:sldMk cId="841220327" sldId="258"/>
        </pc:sldMkLst>
        <pc:spChg chg="del">
          <ac:chgData name="Kate Graham" userId="ce3e1963-5aff-4a42-9a0c-9247bdc5388f" providerId="ADAL" clId="{D015AAD8-A124-48A4-B829-44286670B6E6}" dt="2020-03-26T11:05:05.723" v="23" actId="478"/>
          <ac:spMkLst>
            <pc:docMk/>
            <pc:sldMk cId="841220327" sldId="258"/>
            <ac:spMk id="2" creationId="{6931C1AC-F389-3A43-A8BC-E43CC676EB0E}"/>
          </ac:spMkLst>
        </pc:spChg>
        <pc:spChg chg="add del mod">
          <ac:chgData name="Kate Graham" userId="ce3e1963-5aff-4a42-9a0c-9247bdc5388f" providerId="ADAL" clId="{D015AAD8-A124-48A4-B829-44286670B6E6}" dt="2020-03-26T11:05:08.485" v="24" actId="478"/>
          <ac:spMkLst>
            <pc:docMk/>
            <pc:sldMk cId="841220327" sldId="258"/>
            <ac:spMk id="7" creationId="{FF21F573-4969-405A-8002-90D5975AA849}"/>
          </ac:spMkLst>
        </pc:spChg>
        <pc:spChg chg="del mod">
          <ac:chgData name="Kate Graham" userId="ce3e1963-5aff-4a42-9a0c-9247bdc5388f" providerId="ADAL" clId="{D015AAD8-A124-48A4-B829-44286670B6E6}" dt="2020-03-26T11:05:05.723" v="23" actId="478"/>
          <ac:spMkLst>
            <pc:docMk/>
            <pc:sldMk cId="841220327" sldId="258"/>
            <ac:spMk id="8" creationId="{2940B42B-FD25-47C8-BBA9-AED662962F0E}"/>
          </ac:spMkLst>
        </pc:spChg>
        <pc:spChg chg="add">
          <ac:chgData name="Kate Graham" userId="ce3e1963-5aff-4a42-9a0c-9247bdc5388f" providerId="ADAL" clId="{D015AAD8-A124-48A4-B829-44286670B6E6}" dt="2020-03-26T11:05:09.236" v="25"/>
          <ac:spMkLst>
            <pc:docMk/>
            <pc:sldMk cId="841220327" sldId="258"/>
            <ac:spMk id="9" creationId="{9256A814-6E08-45F7-8394-85F8587A6E7D}"/>
          </ac:spMkLst>
        </pc:spChg>
        <pc:spChg chg="add mod">
          <ac:chgData name="Kate Graham" userId="ce3e1963-5aff-4a42-9a0c-9247bdc5388f" providerId="ADAL" clId="{D015AAD8-A124-48A4-B829-44286670B6E6}" dt="2020-03-26T11:06:09.216" v="52" actId="27636"/>
          <ac:spMkLst>
            <pc:docMk/>
            <pc:sldMk cId="841220327" sldId="258"/>
            <ac:spMk id="10" creationId="{EB9F6E88-921A-4056-A6DF-D7BF491C46ED}"/>
          </ac:spMkLst>
        </pc:spChg>
        <pc:picChg chg="del">
          <ac:chgData name="Kate Graham" userId="ce3e1963-5aff-4a42-9a0c-9247bdc5388f" providerId="ADAL" clId="{D015AAD8-A124-48A4-B829-44286670B6E6}" dt="2020-03-26T11:05:05.723" v="23" actId="478"/>
          <ac:picMkLst>
            <pc:docMk/>
            <pc:sldMk cId="841220327" sldId="258"/>
            <ac:picMk id="3" creationId="{867ED47B-2594-4096-90FE-D47632883442}"/>
          </ac:picMkLst>
        </pc:picChg>
        <pc:picChg chg="add mod">
          <ac:chgData name="Kate Graham" userId="ce3e1963-5aff-4a42-9a0c-9247bdc5388f" providerId="ADAL" clId="{D015AAD8-A124-48A4-B829-44286670B6E6}" dt="2020-03-26T11:06:31.065" v="54" actId="1076"/>
          <ac:picMkLst>
            <pc:docMk/>
            <pc:sldMk cId="841220327" sldId="258"/>
            <ac:picMk id="11" creationId="{901C9376-FF56-425F-9BD8-D188FD65C1C8}"/>
          </ac:picMkLst>
        </pc:picChg>
      </pc:sldChg>
      <pc:sldChg chg="del">
        <pc:chgData name="Kate Graham" userId="ce3e1963-5aff-4a42-9a0c-9247bdc5388f" providerId="ADAL" clId="{D015AAD8-A124-48A4-B829-44286670B6E6}" dt="2020-03-26T11:06:35.996" v="55" actId="2696"/>
        <pc:sldMkLst>
          <pc:docMk/>
          <pc:sldMk cId="485506242" sldId="259"/>
        </pc:sldMkLst>
      </pc:sldChg>
      <pc:sldChg chg="addSp delSp modSp">
        <pc:chgData name="Kate Graham" userId="ce3e1963-5aff-4a42-9a0c-9247bdc5388f" providerId="ADAL" clId="{D015AAD8-A124-48A4-B829-44286670B6E6}" dt="2020-03-26T11:32:27.530" v="451" actId="1076"/>
        <pc:sldMkLst>
          <pc:docMk/>
          <pc:sldMk cId="1474748362" sldId="260"/>
        </pc:sldMkLst>
        <pc:spChg chg="del">
          <ac:chgData name="Kate Graham" userId="ce3e1963-5aff-4a42-9a0c-9247bdc5388f" providerId="ADAL" clId="{D015AAD8-A124-48A4-B829-44286670B6E6}" dt="2020-03-26T11:31:49.733" v="442" actId="478"/>
          <ac:spMkLst>
            <pc:docMk/>
            <pc:sldMk cId="1474748362" sldId="260"/>
            <ac:spMk id="3" creationId="{6A6D8738-03FE-A147-85DD-9D87500C3866}"/>
          </ac:spMkLst>
        </pc:spChg>
        <pc:spChg chg="add">
          <ac:chgData name="Kate Graham" userId="ce3e1963-5aff-4a42-9a0c-9247bdc5388f" providerId="ADAL" clId="{D015AAD8-A124-48A4-B829-44286670B6E6}" dt="2020-03-26T11:31:08.238" v="398"/>
          <ac:spMkLst>
            <pc:docMk/>
            <pc:sldMk cId="1474748362" sldId="260"/>
            <ac:spMk id="6" creationId="{5E69718C-5523-4C14-B29D-55AF2058A7FD}"/>
          </ac:spMkLst>
        </pc:spChg>
        <pc:spChg chg="add mod">
          <ac:chgData name="Kate Graham" userId="ce3e1963-5aff-4a42-9a0c-9247bdc5388f" providerId="ADAL" clId="{D015AAD8-A124-48A4-B829-44286670B6E6}" dt="2020-03-26T11:32:27.530" v="451" actId="1076"/>
          <ac:spMkLst>
            <pc:docMk/>
            <pc:sldMk cId="1474748362" sldId="260"/>
            <ac:spMk id="7" creationId="{D48B9E9E-D6D4-4ACD-BDE7-62B5E41488C2}"/>
          </ac:spMkLst>
        </pc:spChg>
        <pc:spChg chg="add del mod">
          <ac:chgData name="Kate Graham" userId="ce3e1963-5aff-4a42-9a0c-9247bdc5388f" providerId="ADAL" clId="{D015AAD8-A124-48A4-B829-44286670B6E6}" dt="2020-03-26T11:31:53.839" v="443" actId="478"/>
          <ac:spMkLst>
            <pc:docMk/>
            <pc:sldMk cId="1474748362" sldId="260"/>
            <ac:spMk id="8" creationId="{638B10A8-3908-4683-91D4-67CD85CF4A2E}"/>
          </ac:spMkLst>
        </pc:spChg>
        <pc:picChg chg="mod">
          <ac:chgData name="Kate Graham" userId="ce3e1963-5aff-4a42-9a0c-9247bdc5388f" providerId="ADAL" clId="{D015AAD8-A124-48A4-B829-44286670B6E6}" dt="2020-03-26T11:32:25.299" v="450" actId="1076"/>
          <ac:picMkLst>
            <pc:docMk/>
            <pc:sldMk cId="1474748362" sldId="260"/>
            <ac:picMk id="12" creationId="{D4E00D80-B036-40EB-86CB-72A88B261D20}"/>
          </ac:picMkLst>
        </pc:picChg>
      </pc:sldChg>
      <pc:sldChg chg="addSp delSp modSp">
        <pc:chgData name="Kate Graham" userId="ce3e1963-5aff-4a42-9a0c-9247bdc5388f" providerId="ADAL" clId="{D015AAD8-A124-48A4-B829-44286670B6E6}" dt="2020-03-26T11:34:34.457" v="471" actId="14100"/>
        <pc:sldMkLst>
          <pc:docMk/>
          <pc:sldMk cId="3783468036" sldId="261"/>
        </pc:sldMkLst>
        <pc:spChg chg="del">
          <ac:chgData name="Kate Graham" userId="ce3e1963-5aff-4a42-9a0c-9247bdc5388f" providerId="ADAL" clId="{D015AAD8-A124-48A4-B829-44286670B6E6}" dt="2020-03-26T11:32:37.688" v="452" actId="478"/>
          <ac:spMkLst>
            <pc:docMk/>
            <pc:sldMk cId="3783468036" sldId="261"/>
            <ac:spMk id="2" creationId="{6F0AED36-85E4-A246-A200-A07366B09DE1}"/>
          </ac:spMkLst>
        </pc:spChg>
        <pc:spChg chg="del mod">
          <ac:chgData name="Kate Graham" userId="ce3e1963-5aff-4a42-9a0c-9247bdc5388f" providerId="ADAL" clId="{D015AAD8-A124-48A4-B829-44286670B6E6}" dt="2020-03-26T11:33:16.911" v="465" actId="478"/>
          <ac:spMkLst>
            <pc:docMk/>
            <pc:sldMk cId="3783468036" sldId="261"/>
            <ac:spMk id="3" creationId="{C25233E1-764F-9C47-838E-248EE0E98041}"/>
          </ac:spMkLst>
        </pc:spChg>
        <pc:spChg chg="add del mod">
          <ac:chgData name="Kate Graham" userId="ce3e1963-5aff-4a42-9a0c-9247bdc5388f" providerId="ADAL" clId="{D015AAD8-A124-48A4-B829-44286670B6E6}" dt="2020-03-26T11:32:40.602" v="453" actId="478"/>
          <ac:spMkLst>
            <pc:docMk/>
            <pc:sldMk cId="3783468036" sldId="261"/>
            <ac:spMk id="7" creationId="{920AC046-13D6-4A5C-AE2F-0D79364E66AC}"/>
          </ac:spMkLst>
        </pc:spChg>
        <pc:spChg chg="add mod">
          <ac:chgData name="Kate Graham" userId="ce3e1963-5aff-4a42-9a0c-9247bdc5388f" providerId="ADAL" clId="{D015AAD8-A124-48A4-B829-44286670B6E6}" dt="2020-03-26T11:33:46.686" v="469" actId="255"/>
          <ac:spMkLst>
            <pc:docMk/>
            <pc:sldMk cId="3783468036" sldId="261"/>
            <ac:spMk id="8" creationId="{E79767EC-0AC8-4389-B64D-6B5B23BC2CAE}"/>
          </ac:spMkLst>
        </pc:spChg>
        <pc:picChg chg="add mod">
          <ac:chgData name="Kate Graham" userId="ce3e1963-5aff-4a42-9a0c-9247bdc5388f" providerId="ADAL" clId="{D015AAD8-A124-48A4-B829-44286670B6E6}" dt="2020-03-26T11:34:34.457" v="471" actId="14100"/>
          <ac:picMkLst>
            <pc:docMk/>
            <pc:sldMk cId="3783468036" sldId="261"/>
            <ac:picMk id="9" creationId="{D198AF28-1F07-459F-8376-4FF727D433FF}"/>
          </ac:picMkLst>
        </pc:picChg>
      </pc:sldChg>
      <pc:sldChg chg="modSp">
        <pc:chgData name="Kate Graham" userId="ce3e1963-5aff-4a42-9a0c-9247bdc5388f" providerId="ADAL" clId="{D015AAD8-A124-48A4-B829-44286670B6E6}" dt="2020-03-26T11:29:24.398" v="396" actId="20577"/>
        <pc:sldMkLst>
          <pc:docMk/>
          <pc:sldMk cId="1007629476" sldId="269"/>
        </pc:sldMkLst>
        <pc:spChg chg="mod">
          <ac:chgData name="Kate Graham" userId="ce3e1963-5aff-4a42-9a0c-9247bdc5388f" providerId="ADAL" clId="{D015AAD8-A124-48A4-B829-44286670B6E6}" dt="2020-03-26T11:18:25.989" v="280" actId="113"/>
          <ac:spMkLst>
            <pc:docMk/>
            <pc:sldMk cId="1007629476" sldId="269"/>
            <ac:spMk id="2" creationId="{0D03B152-DBEE-C34E-9EFE-C8807D4C602B}"/>
          </ac:spMkLst>
        </pc:spChg>
        <pc:spChg chg="mod">
          <ac:chgData name="Kate Graham" userId="ce3e1963-5aff-4a42-9a0c-9247bdc5388f" providerId="ADAL" clId="{D015AAD8-A124-48A4-B829-44286670B6E6}" dt="2020-03-26T11:29:24.398" v="396" actId="20577"/>
          <ac:spMkLst>
            <pc:docMk/>
            <pc:sldMk cId="1007629476" sldId="269"/>
            <ac:spMk id="3" creationId="{6A9409D4-956B-7C43-A5C9-6FCE5D9B183B}"/>
          </ac:spMkLst>
        </pc:spChg>
      </pc:sldChg>
      <pc:sldChg chg="addSp delSp modSp">
        <pc:chgData name="Kate Graham" userId="ce3e1963-5aff-4a42-9a0c-9247bdc5388f" providerId="ADAL" clId="{D015AAD8-A124-48A4-B829-44286670B6E6}" dt="2020-03-26T11:40:53.190" v="572" actId="20577"/>
        <pc:sldMkLst>
          <pc:docMk/>
          <pc:sldMk cId="1287309929" sldId="272"/>
        </pc:sldMkLst>
        <pc:spChg chg="add del mod">
          <ac:chgData name="Kate Graham" userId="ce3e1963-5aff-4a42-9a0c-9247bdc5388f" providerId="ADAL" clId="{D015AAD8-A124-48A4-B829-44286670B6E6}" dt="2020-03-26T11:40:25.969" v="519" actId="478"/>
          <ac:spMkLst>
            <pc:docMk/>
            <pc:sldMk cId="1287309929" sldId="272"/>
            <ac:spMk id="3" creationId="{D661B260-29C3-46D2-ABD1-1250AFD5B9A6}"/>
          </ac:spMkLst>
        </pc:spChg>
        <pc:spChg chg="add mod">
          <ac:chgData name="Kate Graham" userId="ce3e1963-5aff-4a42-9a0c-9247bdc5388f" providerId="ADAL" clId="{D015AAD8-A124-48A4-B829-44286670B6E6}" dt="2020-03-26T11:40:53.190" v="572" actId="20577"/>
          <ac:spMkLst>
            <pc:docMk/>
            <pc:sldMk cId="1287309929" sldId="272"/>
            <ac:spMk id="7" creationId="{3D8B2E58-E4E2-450A-AF8D-573110F59DD3}"/>
          </ac:spMkLst>
        </pc:spChg>
        <pc:spChg chg="add">
          <ac:chgData name="Kate Graham" userId="ce3e1963-5aff-4a42-9a0c-9247bdc5388f" providerId="ADAL" clId="{D015AAD8-A124-48A4-B829-44286670B6E6}" dt="2020-03-26T11:40:26.678" v="520"/>
          <ac:spMkLst>
            <pc:docMk/>
            <pc:sldMk cId="1287309929" sldId="272"/>
            <ac:spMk id="8" creationId="{6DBABA84-6DE7-462C-877C-559D4190F7F1}"/>
          </ac:spMkLst>
        </pc:spChg>
        <pc:spChg chg="del mod">
          <ac:chgData name="Kate Graham" userId="ce3e1963-5aff-4a42-9a0c-9247bdc5388f" providerId="ADAL" clId="{D015AAD8-A124-48A4-B829-44286670B6E6}" dt="2020-03-26T11:40:23.566" v="518" actId="478"/>
          <ac:spMkLst>
            <pc:docMk/>
            <pc:sldMk cId="1287309929" sldId="272"/>
            <ac:spMk id="10" creationId="{1DEAA477-4CE0-4279-82AE-5123FB0454F2}"/>
          </ac:spMkLst>
        </pc:spChg>
      </pc:sldChg>
      <pc:sldChg chg="modSp">
        <pc:chgData name="Kate Graham" userId="ce3e1963-5aff-4a42-9a0c-9247bdc5388f" providerId="ADAL" clId="{D015AAD8-A124-48A4-B829-44286670B6E6}" dt="2020-03-26T11:39:49.664" v="516" actId="1076"/>
        <pc:sldMkLst>
          <pc:docMk/>
          <pc:sldMk cId="361985938" sldId="273"/>
        </pc:sldMkLst>
        <pc:spChg chg="mod">
          <ac:chgData name="Kate Graham" userId="ce3e1963-5aff-4a42-9a0c-9247bdc5388f" providerId="ADAL" clId="{D015AAD8-A124-48A4-B829-44286670B6E6}" dt="2020-03-26T11:39:49.664" v="516" actId="1076"/>
          <ac:spMkLst>
            <pc:docMk/>
            <pc:sldMk cId="361985938" sldId="273"/>
            <ac:spMk id="9" creationId="{BD538987-C7DD-4198-A82A-0D0DE40CCA0D}"/>
          </ac:spMkLst>
        </pc:spChg>
        <pc:spChg chg="mod">
          <ac:chgData name="Kate Graham" userId="ce3e1963-5aff-4a42-9a0c-9247bdc5388f" providerId="ADAL" clId="{D015AAD8-A124-48A4-B829-44286670B6E6}" dt="2020-03-26T11:39:43.931" v="515" actId="1076"/>
          <ac:spMkLst>
            <pc:docMk/>
            <pc:sldMk cId="361985938" sldId="273"/>
            <ac:spMk id="13" creationId="{007A184D-8BD1-4814-BACA-37FE54E7A70B}"/>
          </ac:spMkLst>
        </pc:spChg>
      </pc:sldChg>
      <pc:sldChg chg="modSp ord">
        <pc:chgData name="Kate Graham" userId="ce3e1963-5aff-4a42-9a0c-9247bdc5388f" providerId="ADAL" clId="{D015AAD8-A124-48A4-B829-44286670B6E6}" dt="2020-03-26T11:21:05.670" v="306" actId="1076"/>
        <pc:sldMkLst>
          <pc:docMk/>
          <pc:sldMk cId="3015638018" sldId="274"/>
        </pc:sldMkLst>
        <pc:spChg chg="mod">
          <ac:chgData name="Kate Graham" userId="ce3e1963-5aff-4a42-9a0c-9247bdc5388f" providerId="ADAL" clId="{D015AAD8-A124-48A4-B829-44286670B6E6}" dt="2020-03-26T11:19:23.681" v="286" actId="20577"/>
          <ac:spMkLst>
            <pc:docMk/>
            <pc:sldMk cId="3015638018" sldId="274"/>
            <ac:spMk id="29" creationId="{3998FC93-8B1A-4161-B5C7-DD44CE0C7ACD}"/>
          </ac:spMkLst>
        </pc:spChg>
        <pc:spChg chg="mod">
          <ac:chgData name="Kate Graham" userId="ce3e1963-5aff-4a42-9a0c-9247bdc5388f" providerId="ADAL" clId="{D015AAD8-A124-48A4-B829-44286670B6E6}" dt="2020-03-26T11:19:26.126" v="287" actId="20577"/>
          <ac:spMkLst>
            <pc:docMk/>
            <pc:sldMk cId="3015638018" sldId="274"/>
            <ac:spMk id="30" creationId="{FF3A477A-BAC5-4232-A53B-00DFD774BC9E}"/>
          </ac:spMkLst>
        </pc:spChg>
        <pc:spChg chg="mod">
          <ac:chgData name="Kate Graham" userId="ce3e1963-5aff-4a42-9a0c-9247bdc5388f" providerId="ADAL" clId="{D015AAD8-A124-48A4-B829-44286670B6E6}" dt="2020-03-26T11:19:30.203" v="291" actId="20577"/>
          <ac:spMkLst>
            <pc:docMk/>
            <pc:sldMk cId="3015638018" sldId="274"/>
            <ac:spMk id="31" creationId="{1A66D1B4-63E1-419F-9378-907CB43E8132}"/>
          </ac:spMkLst>
        </pc:spChg>
        <pc:spChg chg="mod">
          <ac:chgData name="Kate Graham" userId="ce3e1963-5aff-4a42-9a0c-9247bdc5388f" providerId="ADAL" clId="{D015AAD8-A124-48A4-B829-44286670B6E6}" dt="2020-03-26T11:19:34.733" v="292" actId="20577"/>
          <ac:spMkLst>
            <pc:docMk/>
            <pc:sldMk cId="3015638018" sldId="274"/>
            <ac:spMk id="35" creationId="{A65F8ABC-9677-4797-8BC4-7B7DD0CF4EFB}"/>
          </ac:spMkLst>
        </pc:spChg>
        <pc:spChg chg="mod">
          <ac:chgData name="Kate Graham" userId="ce3e1963-5aff-4a42-9a0c-9247bdc5388f" providerId="ADAL" clId="{D015AAD8-A124-48A4-B829-44286670B6E6}" dt="2020-03-26T11:19:37.771" v="293" actId="20577"/>
          <ac:spMkLst>
            <pc:docMk/>
            <pc:sldMk cId="3015638018" sldId="274"/>
            <ac:spMk id="37" creationId="{AB856015-698E-404B-857B-919C1502901C}"/>
          </ac:spMkLst>
        </pc:spChg>
        <pc:picChg chg="mod">
          <ac:chgData name="Kate Graham" userId="ce3e1963-5aff-4a42-9a0c-9247bdc5388f" providerId="ADAL" clId="{D015AAD8-A124-48A4-B829-44286670B6E6}" dt="2020-03-26T11:21:05.670" v="306" actId="1076"/>
          <ac:picMkLst>
            <pc:docMk/>
            <pc:sldMk cId="3015638018" sldId="274"/>
            <ac:picMk id="16" creationId="{4A0DF4A3-176A-44D9-A447-D202FFEC1F3C}"/>
          </ac:picMkLst>
        </pc:picChg>
        <pc:picChg chg="mod ord">
          <ac:chgData name="Kate Graham" userId="ce3e1963-5aff-4a42-9a0c-9247bdc5388f" providerId="ADAL" clId="{D015AAD8-A124-48A4-B829-44286670B6E6}" dt="2020-03-26T11:20:55.077" v="304" actId="167"/>
          <ac:picMkLst>
            <pc:docMk/>
            <pc:sldMk cId="3015638018" sldId="274"/>
            <ac:picMk id="36" creationId="{5890E430-F1C9-44B9-8DCB-4C18D368363B}"/>
          </ac:picMkLst>
        </pc:picChg>
      </pc:sldChg>
      <pc:sldChg chg="addSp delSp modSp ord">
        <pc:chgData name="Kate Graham" userId="ce3e1963-5aff-4a42-9a0c-9247bdc5388f" providerId="ADAL" clId="{D015AAD8-A124-48A4-B829-44286670B6E6}" dt="2020-03-26T11:45:41.965" v="581" actId="1076"/>
        <pc:sldMkLst>
          <pc:docMk/>
          <pc:sldMk cId="356649512" sldId="275"/>
        </pc:sldMkLst>
        <pc:spChg chg="mod">
          <ac:chgData name="Kate Graham" userId="ce3e1963-5aff-4a42-9a0c-9247bdc5388f" providerId="ADAL" clId="{D015AAD8-A124-48A4-B829-44286670B6E6}" dt="2020-03-26T11:19:53.855" v="296" actId="20577"/>
          <ac:spMkLst>
            <pc:docMk/>
            <pc:sldMk cId="356649512" sldId="275"/>
            <ac:spMk id="26" creationId="{63CFBFF0-0801-4C3F-9BA7-BDC5DCD123B2}"/>
          </ac:spMkLst>
        </pc:spChg>
        <pc:spChg chg="mod">
          <ac:chgData name="Kate Graham" userId="ce3e1963-5aff-4a42-9a0c-9247bdc5388f" providerId="ADAL" clId="{D015AAD8-A124-48A4-B829-44286670B6E6}" dt="2020-03-26T11:19:56.541" v="297" actId="20577"/>
          <ac:spMkLst>
            <pc:docMk/>
            <pc:sldMk cId="356649512" sldId="275"/>
            <ac:spMk id="28" creationId="{EDA7280B-0A73-4926-BCC1-A4F2B53A9110}"/>
          </ac:spMkLst>
        </pc:spChg>
        <pc:spChg chg="mod">
          <ac:chgData name="Kate Graham" userId="ce3e1963-5aff-4a42-9a0c-9247bdc5388f" providerId="ADAL" clId="{D015AAD8-A124-48A4-B829-44286670B6E6}" dt="2020-03-26T11:20:00.356" v="298" actId="20577"/>
          <ac:spMkLst>
            <pc:docMk/>
            <pc:sldMk cId="356649512" sldId="275"/>
            <ac:spMk id="38" creationId="{3CA30EB5-FB7D-4174-8044-D21C2B81EFAF}"/>
          </ac:spMkLst>
        </pc:spChg>
        <pc:spChg chg="mod">
          <ac:chgData name="Kate Graham" userId="ce3e1963-5aff-4a42-9a0c-9247bdc5388f" providerId="ADAL" clId="{D015AAD8-A124-48A4-B829-44286670B6E6}" dt="2020-03-26T11:20:02.580" v="299" actId="20577"/>
          <ac:spMkLst>
            <pc:docMk/>
            <pc:sldMk cId="356649512" sldId="275"/>
            <ac:spMk id="41" creationId="{8B94474D-725E-4DBB-B061-5869F3919FBA}"/>
          </ac:spMkLst>
        </pc:spChg>
        <pc:spChg chg="mod">
          <ac:chgData name="Kate Graham" userId="ce3e1963-5aff-4a42-9a0c-9247bdc5388f" providerId="ADAL" clId="{D015AAD8-A124-48A4-B829-44286670B6E6}" dt="2020-03-26T11:20:04.804" v="300" actId="20577"/>
          <ac:spMkLst>
            <pc:docMk/>
            <pc:sldMk cId="356649512" sldId="275"/>
            <ac:spMk id="45" creationId="{7B593F73-7BD8-4919-91E7-081C5F42F00F}"/>
          </ac:spMkLst>
        </pc:spChg>
        <pc:picChg chg="del">
          <ac:chgData name="Kate Graham" userId="ce3e1963-5aff-4a42-9a0c-9247bdc5388f" providerId="ADAL" clId="{D015AAD8-A124-48A4-B829-44286670B6E6}" dt="2020-03-26T11:45:14.134" v="574" actId="478"/>
          <ac:picMkLst>
            <pc:docMk/>
            <pc:sldMk cId="356649512" sldId="275"/>
            <ac:picMk id="40" creationId="{7FC08D04-C16B-4563-9366-85A8E7D063D1}"/>
          </ac:picMkLst>
        </pc:picChg>
        <pc:picChg chg="del">
          <ac:chgData name="Kate Graham" userId="ce3e1963-5aff-4a42-9a0c-9247bdc5388f" providerId="ADAL" clId="{D015AAD8-A124-48A4-B829-44286670B6E6}" dt="2020-03-26T11:45:11.034" v="573" actId="478"/>
          <ac:picMkLst>
            <pc:docMk/>
            <pc:sldMk cId="356649512" sldId="275"/>
            <ac:picMk id="43" creationId="{88ACE3EF-E381-4D26-8AE1-326A611DAA0B}"/>
          </ac:picMkLst>
        </pc:picChg>
        <pc:picChg chg="add mod">
          <ac:chgData name="Kate Graham" userId="ce3e1963-5aff-4a42-9a0c-9247bdc5388f" providerId="ADAL" clId="{D015AAD8-A124-48A4-B829-44286670B6E6}" dt="2020-03-26T11:45:41.965" v="581" actId="1076"/>
          <ac:picMkLst>
            <pc:docMk/>
            <pc:sldMk cId="356649512" sldId="275"/>
            <ac:picMk id="1026" creationId="{CDE03751-0C89-436C-B22C-4646BDA4FF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B37D7-9CAD-4E96-8FE8-B35845A4BDD4}"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3F51F-0F4A-4199-ACD2-3D7E6CF5D651}" type="slidenum">
              <a:rPr lang="en-GB" smtClean="0"/>
              <a:t>‹#›</a:t>
            </a:fld>
            <a:endParaRPr lang="en-GB"/>
          </a:p>
        </p:txBody>
      </p:sp>
    </p:spTree>
    <p:extLst>
      <p:ext uri="{BB962C8B-B14F-4D97-AF65-F5344CB8AC3E}">
        <p14:creationId xmlns:p14="http://schemas.microsoft.com/office/powerpoint/2010/main" val="331976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 sort or whiteboard activity</a:t>
            </a:r>
          </a:p>
        </p:txBody>
      </p:sp>
      <p:sp>
        <p:nvSpPr>
          <p:cNvPr id="4" name="Slide Number Placeholder 3"/>
          <p:cNvSpPr>
            <a:spLocks noGrp="1"/>
          </p:cNvSpPr>
          <p:nvPr>
            <p:ph type="sldNum" sz="quarter" idx="5"/>
          </p:nvPr>
        </p:nvSpPr>
        <p:spPr/>
        <p:txBody>
          <a:bodyPr/>
          <a:lstStyle/>
          <a:p>
            <a:fld id="{7813F51F-0F4A-4199-ACD2-3D7E6CF5D651}" type="slidenum">
              <a:rPr lang="en-GB" smtClean="0"/>
              <a:t>4</a:t>
            </a:fld>
            <a:endParaRPr lang="en-GB"/>
          </a:p>
        </p:txBody>
      </p:sp>
    </p:spTree>
    <p:extLst>
      <p:ext uri="{BB962C8B-B14F-4D97-AF65-F5344CB8AC3E}">
        <p14:creationId xmlns:p14="http://schemas.microsoft.com/office/powerpoint/2010/main" val="227508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 sort or whiteboard activity</a:t>
            </a:r>
          </a:p>
        </p:txBody>
      </p:sp>
      <p:sp>
        <p:nvSpPr>
          <p:cNvPr id="4" name="Slide Number Placeholder 3"/>
          <p:cNvSpPr>
            <a:spLocks noGrp="1"/>
          </p:cNvSpPr>
          <p:nvPr>
            <p:ph type="sldNum" sz="quarter" idx="5"/>
          </p:nvPr>
        </p:nvSpPr>
        <p:spPr/>
        <p:txBody>
          <a:bodyPr/>
          <a:lstStyle/>
          <a:p>
            <a:fld id="{7813F51F-0F4A-4199-ACD2-3D7E6CF5D651}" type="slidenum">
              <a:rPr lang="en-GB" smtClean="0"/>
              <a:t>5</a:t>
            </a:fld>
            <a:endParaRPr lang="en-GB"/>
          </a:p>
        </p:txBody>
      </p:sp>
    </p:spTree>
    <p:extLst>
      <p:ext uri="{BB962C8B-B14F-4D97-AF65-F5344CB8AC3E}">
        <p14:creationId xmlns:p14="http://schemas.microsoft.com/office/powerpoint/2010/main" val="196130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 sort or whiteboard activity</a:t>
            </a:r>
          </a:p>
        </p:txBody>
      </p:sp>
      <p:sp>
        <p:nvSpPr>
          <p:cNvPr id="4" name="Slide Number Placeholder 3"/>
          <p:cNvSpPr>
            <a:spLocks noGrp="1"/>
          </p:cNvSpPr>
          <p:nvPr>
            <p:ph type="sldNum" sz="quarter" idx="5"/>
          </p:nvPr>
        </p:nvSpPr>
        <p:spPr/>
        <p:txBody>
          <a:bodyPr/>
          <a:lstStyle/>
          <a:p>
            <a:fld id="{7813F51F-0F4A-4199-ACD2-3D7E6CF5D651}" type="slidenum">
              <a:rPr lang="en-GB" smtClean="0"/>
              <a:t>6</a:t>
            </a:fld>
            <a:endParaRPr lang="en-GB"/>
          </a:p>
        </p:txBody>
      </p:sp>
    </p:spTree>
    <p:extLst>
      <p:ext uri="{BB962C8B-B14F-4D97-AF65-F5344CB8AC3E}">
        <p14:creationId xmlns:p14="http://schemas.microsoft.com/office/powerpoint/2010/main" val="354601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E410-0EA2-7B43-B072-A286EA94A6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B09BEE8-C5C7-4E40-B36F-0AA5043D0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18C351-A9BC-8940-B513-7FCA3CAD7424}"/>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5" name="Footer Placeholder 4">
            <a:extLst>
              <a:ext uri="{FF2B5EF4-FFF2-40B4-BE49-F238E27FC236}">
                <a16:creationId xmlns:a16="http://schemas.microsoft.com/office/drawing/2014/main" id="{AEC1940E-D198-9246-B012-18ADAE71B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F64B-2A4A-BE40-B263-D73145D70DF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275059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418-94B4-5141-AE61-7C178A97B16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53A4AE-CD44-1140-B7E4-DE27DA51C76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EDE016-95BD-DE4A-8F28-F8A2F6F9E431}"/>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5" name="Footer Placeholder 4">
            <a:extLst>
              <a:ext uri="{FF2B5EF4-FFF2-40B4-BE49-F238E27FC236}">
                <a16:creationId xmlns:a16="http://schemas.microsoft.com/office/drawing/2014/main" id="{28627EC6-0CDD-C144-8FB8-BA0DE2FEA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3589B-8A4B-9143-BAB4-8D8207D6704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86764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F153F-D60C-C34C-9FDC-67F42228B05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21C71-9B05-7343-AACD-CB3B694180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E4A453-AA57-EE49-9414-7C4FD0BAE0D6}"/>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5" name="Footer Placeholder 4">
            <a:extLst>
              <a:ext uri="{FF2B5EF4-FFF2-40B4-BE49-F238E27FC236}">
                <a16:creationId xmlns:a16="http://schemas.microsoft.com/office/drawing/2014/main" id="{9A7AF0BB-8C46-2444-A93E-84266D6F3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932CA-672C-744B-89F8-98804B012E85}"/>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98397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9B6F-2BB1-C34F-8AFE-B00D1E2ABB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6A8EDF-6544-7440-964C-172503C52D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663DB4-67F1-914F-99AD-18C36BAED0B5}"/>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5" name="Footer Placeholder 4">
            <a:extLst>
              <a:ext uri="{FF2B5EF4-FFF2-40B4-BE49-F238E27FC236}">
                <a16:creationId xmlns:a16="http://schemas.microsoft.com/office/drawing/2014/main" id="{E88DB994-2B63-B44A-9863-47E5A2E10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DB004-BC17-FC47-9D0E-BD0CC8E17FC8}"/>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35296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479A-0E11-0642-A65F-8395E624621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2ECC2E8-C4CC-CE42-BB8F-15F2AB889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FC9733-C229-8E49-BAAB-D5B2DDDD6D28}"/>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5" name="Footer Placeholder 4">
            <a:extLst>
              <a:ext uri="{FF2B5EF4-FFF2-40B4-BE49-F238E27FC236}">
                <a16:creationId xmlns:a16="http://schemas.microsoft.com/office/drawing/2014/main" id="{61B2C02B-FC11-E249-838A-944D10437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91715-5C13-5F42-B871-D2BFA333E4E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63684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AC62-D826-F14C-B1A6-13CF21AABC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57A975-AE96-CC47-8148-F03220893F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62FC7A-9234-0F42-AB9A-7AEE7192D8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6FA20F-E8B2-AA43-8B38-C0AF634A3480}"/>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6" name="Footer Placeholder 5">
            <a:extLst>
              <a:ext uri="{FF2B5EF4-FFF2-40B4-BE49-F238E27FC236}">
                <a16:creationId xmlns:a16="http://schemas.microsoft.com/office/drawing/2014/main" id="{A82D61CB-743A-D843-BDF0-A4654346E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4B46C-6B24-CC48-AD97-EE61ABA4E5F2}"/>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420250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46B3-A9FE-7B4A-8D1C-FD47C4171AB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B22348-3F68-964C-A761-AA483E03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45B1DF-1D32-334A-8EF4-3C942F31E4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47CC680-F9C6-3541-90FD-008677F1A8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353CF4-3172-0943-924E-FB88F348E2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C2A4E95-742B-904C-AECC-BC2779B09A4A}"/>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8" name="Footer Placeholder 7">
            <a:extLst>
              <a:ext uri="{FF2B5EF4-FFF2-40B4-BE49-F238E27FC236}">
                <a16:creationId xmlns:a16="http://schemas.microsoft.com/office/drawing/2014/main" id="{FAE74FC2-0D15-A643-889E-A3A270BAA1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475F6-41F1-D045-997B-4EDBC9CD5709}"/>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22551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9FEB-6436-C24B-A446-D64454331F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4C1F1B8-3443-414B-9F8B-1012BDB9D7D0}"/>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4" name="Footer Placeholder 3">
            <a:extLst>
              <a:ext uri="{FF2B5EF4-FFF2-40B4-BE49-F238E27FC236}">
                <a16:creationId xmlns:a16="http://schemas.microsoft.com/office/drawing/2014/main" id="{E3BFAA6B-100D-B249-BA14-9E5F6208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9E09C-FE75-BC43-8622-BF659E6F3473}"/>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247668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E6925-3581-D846-B90C-FE74B52F65B4}"/>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3" name="Footer Placeholder 2">
            <a:extLst>
              <a:ext uri="{FF2B5EF4-FFF2-40B4-BE49-F238E27FC236}">
                <a16:creationId xmlns:a16="http://schemas.microsoft.com/office/drawing/2014/main" id="{35C0EF5A-BCC4-1D46-B121-67DCBFA63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46DF6F-5D07-AD44-A832-CE622419B9EC}"/>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426838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CF9-A974-A340-AC97-F59D69F36A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479F40-8E50-474C-9F34-9412E34E3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47A9C6C-2227-F341-BE25-F028C89EB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0DB07E-A16C-8D4A-AA54-4A2B0C83B590}"/>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6" name="Footer Placeholder 5">
            <a:extLst>
              <a:ext uri="{FF2B5EF4-FFF2-40B4-BE49-F238E27FC236}">
                <a16:creationId xmlns:a16="http://schemas.microsoft.com/office/drawing/2014/main" id="{80B229BE-ABF7-524E-B2A4-9FDC8A95F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6FF0B-1A57-E34F-9A99-0A978E155480}"/>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42060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5ABB-3BF5-934B-8206-18F5578EDC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3684DF8-345B-C640-88AF-99CC365E7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EEA5D-9A2E-634E-BE92-072CD8CFC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D08E04-6BC0-A745-ABD2-7054B0469B5C}"/>
              </a:ext>
            </a:extLst>
          </p:cNvPr>
          <p:cNvSpPr>
            <a:spLocks noGrp="1"/>
          </p:cNvSpPr>
          <p:nvPr>
            <p:ph type="dt" sz="half" idx="10"/>
          </p:nvPr>
        </p:nvSpPr>
        <p:spPr/>
        <p:txBody>
          <a:bodyPr/>
          <a:lstStyle/>
          <a:p>
            <a:fld id="{3F29D095-700A-E34F-94CE-DE130CF93F5C}" type="datetimeFigureOut">
              <a:rPr lang="en-US" smtClean="0"/>
              <a:t>3/26/2020</a:t>
            </a:fld>
            <a:endParaRPr lang="en-US"/>
          </a:p>
        </p:txBody>
      </p:sp>
      <p:sp>
        <p:nvSpPr>
          <p:cNvPr id="6" name="Footer Placeholder 5">
            <a:extLst>
              <a:ext uri="{FF2B5EF4-FFF2-40B4-BE49-F238E27FC236}">
                <a16:creationId xmlns:a16="http://schemas.microsoft.com/office/drawing/2014/main" id="{3D824E0D-7F84-1441-9F9B-6F75AFF5F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1AD18-966D-A241-9CE5-C83C1CD87CBE}"/>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52060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01DE2-D274-A949-BB7F-767BA58D9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D56C19-21D5-2A4D-8FE6-047680CF7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23775B-A5A4-1948-8752-06D6C1BCA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9D095-700A-E34F-94CE-DE130CF93F5C}" type="datetimeFigureOut">
              <a:rPr lang="en-US" smtClean="0"/>
              <a:t>3/26/2020</a:t>
            </a:fld>
            <a:endParaRPr lang="en-US"/>
          </a:p>
        </p:txBody>
      </p:sp>
      <p:sp>
        <p:nvSpPr>
          <p:cNvPr id="5" name="Footer Placeholder 4">
            <a:extLst>
              <a:ext uri="{FF2B5EF4-FFF2-40B4-BE49-F238E27FC236}">
                <a16:creationId xmlns:a16="http://schemas.microsoft.com/office/drawing/2014/main" id="{AD259DF7-67F8-CA4F-AE2D-15E47FC88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B6D1F2-80F1-0541-8B3E-A90E94F8F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C910C-5AAB-794B-B984-EB7738D4C593}" type="slidenum">
              <a:rPr lang="en-US" smtClean="0"/>
              <a:t>‹#›</a:t>
            </a:fld>
            <a:endParaRPr lang="en-US"/>
          </a:p>
        </p:txBody>
      </p:sp>
    </p:spTree>
    <p:extLst>
      <p:ext uri="{BB962C8B-B14F-4D97-AF65-F5344CB8AC3E}">
        <p14:creationId xmlns:p14="http://schemas.microsoft.com/office/powerpoint/2010/main" val="87891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ql05KZVodY?feature=oembed"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kew.org/blogs/kew-science/plants-and-conflict-landscapes-%E2%80%93-the-somme-and-beyond"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4xls7K_xFBQ" TargetMode="External"/><Relationship Id="rId4" Type="http://schemas.openxmlformats.org/officeDocument/2006/relationships/hyperlink" Target="https://lemontreetrus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330F-72B9-0048-BD99-518A892943DC}"/>
              </a:ext>
            </a:extLst>
          </p:cNvPr>
          <p:cNvSpPr>
            <a:spLocks noGrp="1"/>
          </p:cNvSpPr>
          <p:nvPr>
            <p:ph type="ctrTitle"/>
          </p:nvPr>
        </p:nvSpPr>
        <p:spPr>
          <a:xfrm>
            <a:off x="1524000" y="1041400"/>
            <a:ext cx="9144000" cy="2387600"/>
          </a:xfrm>
        </p:spPr>
        <p:txBody>
          <a:bodyPr/>
          <a:lstStyle/>
          <a:p>
            <a:r>
              <a:rPr lang="en-US" dirty="0">
                <a:latin typeface="Franklin Gothic Book" panose="020B0503020102020204" pitchFamily="34" charset="0"/>
              </a:rPr>
              <a:t>KS2 </a:t>
            </a:r>
            <a:r>
              <a:rPr lang="en-GB" dirty="0">
                <a:latin typeface="Franklin Gothic Book" panose="020B0503020102020204" pitchFamily="34" charset="0"/>
              </a:rPr>
              <a:t>Battlefield Botany</a:t>
            </a:r>
            <a:endParaRPr lang="en-US" dirty="0">
              <a:latin typeface="Franklin Gothic Book" panose="020B0503020102020204" pitchFamily="34" charset="0"/>
            </a:endParaRPr>
          </a:p>
        </p:txBody>
      </p:sp>
      <p:sp>
        <p:nvSpPr>
          <p:cNvPr id="4" name="Rectangle 3">
            <a:extLst>
              <a:ext uri="{FF2B5EF4-FFF2-40B4-BE49-F238E27FC236}">
                <a16:creationId xmlns:a16="http://schemas.microsoft.com/office/drawing/2014/main" id="{C909525B-F562-8D44-9827-1FBB74670D59}"/>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01A1296-8A45-374A-A39E-8FA6C35A4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8" name="Subtitle 2">
            <a:extLst>
              <a:ext uri="{FF2B5EF4-FFF2-40B4-BE49-F238E27FC236}">
                <a16:creationId xmlns:a16="http://schemas.microsoft.com/office/drawing/2014/main" id="{4A32C3A4-F162-46FF-BEBC-B53D50BC1BD3}"/>
              </a:ext>
            </a:extLst>
          </p:cNvPr>
          <p:cNvSpPr>
            <a:spLocks noGrp="1"/>
          </p:cNvSpPr>
          <p:nvPr>
            <p:ph type="subTitle" idx="1"/>
          </p:nvPr>
        </p:nvSpPr>
        <p:spPr>
          <a:xfrm>
            <a:off x="1524000" y="3602038"/>
            <a:ext cx="9144000" cy="1655762"/>
          </a:xfrm>
        </p:spPr>
        <p:txBody>
          <a:bodyPr vert="horz" lIns="91440" tIns="45720" rIns="91440" bIns="45720" rtlCol="0" anchor="t">
            <a:normAutofit/>
          </a:bodyPr>
          <a:lstStyle/>
          <a:p>
            <a:r>
              <a:rPr lang="en-US" dirty="0">
                <a:latin typeface="Franklin Gothic Book" panose="020B0503020102020204" pitchFamily="34" charset="0"/>
              </a:rPr>
              <a:t>Instructions for pupils </a:t>
            </a:r>
          </a:p>
          <a:p>
            <a:endParaRPr lang="en-US" dirty="0">
              <a:latin typeface="Franklin Gothic Book" panose="020B0503020102020204" pitchFamily="34" charset="0"/>
            </a:endParaRPr>
          </a:p>
          <a:p>
            <a:r>
              <a:rPr lang="en-US" sz="1800" dirty="0">
                <a:latin typeface="Franklin Gothic Book"/>
                <a:ea typeface="+mn-lt"/>
                <a:cs typeface="+mn-lt"/>
              </a:rPr>
              <a:t>© Board of Trustees of the Royal Botanic Gardens, Kew</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321379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2918FD-0BDB-9D4B-9CBF-D5F8763424E4}"/>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D86FFF2-9677-9D43-A2DA-49154C676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7" name="Content Placeholder 2">
            <a:extLst>
              <a:ext uri="{FF2B5EF4-FFF2-40B4-BE49-F238E27FC236}">
                <a16:creationId xmlns:a16="http://schemas.microsoft.com/office/drawing/2014/main" id="{3D8B2E58-E4E2-450A-AF8D-573110F59DD3}"/>
              </a:ext>
            </a:extLst>
          </p:cNvPr>
          <p:cNvSpPr txBox="1">
            <a:spLocks/>
          </p:cNvSpPr>
          <p:nvPr/>
        </p:nvSpPr>
        <p:spPr>
          <a:xfrm>
            <a:off x="909198" y="1516322"/>
            <a:ext cx="9806747" cy="3796812"/>
          </a:xfrm>
          <a:prstGeom prst="rect">
            <a:avLst/>
          </a:prstGeom>
          <a:ln w="28575">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latin typeface="Franklin Gothic Book"/>
            </a:endParaRPr>
          </a:p>
          <a:p>
            <a:pPr marL="0" indent="0">
              <a:buNone/>
            </a:pPr>
            <a:r>
              <a:rPr lang="en-US" sz="2200" dirty="0">
                <a:latin typeface="Franklin Gothic Book"/>
              </a:rPr>
              <a:t>Well done for completing the challenge! </a:t>
            </a:r>
            <a:endParaRPr lang="en-US" sz="2200" dirty="0">
              <a:latin typeface="Franklin Gothic Book"/>
              <a:cs typeface="Calibri" panose="020F0502020204030204"/>
            </a:endParaRPr>
          </a:p>
          <a:p>
            <a:pPr marL="0" indent="0">
              <a:buNone/>
            </a:pPr>
            <a:endParaRPr lang="en-US" sz="2200" dirty="0">
              <a:latin typeface="Franklin Gothic Book"/>
            </a:endParaRPr>
          </a:p>
          <a:p>
            <a:pPr marL="0" indent="0">
              <a:buNone/>
            </a:pPr>
            <a:r>
              <a:rPr lang="en-US" sz="2200" dirty="0">
                <a:latin typeface="Franklin Gothic Book"/>
              </a:rPr>
              <a:t>We hope you enjoyed learning about how plants are used to transform and commemorate.</a:t>
            </a:r>
          </a:p>
          <a:p>
            <a:pPr marL="0" indent="0">
              <a:buNone/>
            </a:pPr>
            <a:endParaRPr lang="en-US" sz="2200" dirty="0">
              <a:latin typeface="Franklin Gothic Book"/>
            </a:endParaRPr>
          </a:p>
          <a:p>
            <a:pPr marL="0" indent="0">
              <a:buNone/>
            </a:pPr>
            <a:r>
              <a:rPr lang="en-US" sz="2200" dirty="0">
                <a:latin typeface="Franklin Gothic Book"/>
              </a:rPr>
              <a:t>Contact your teacher to let them know you are ready to submit your work to them.</a:t>
            </a:r>
            <a:endParaRPr lang="en-GB" sz="2200" dirty="0">
              <a:cs typeface="Calibri" panose="020F0502020204030204"/>
            </a:endParaRPr>
          </a:p>
          <a:p>
            <a:pPr>
              <a:buNone/>
            </a:pPr>
            <a:endParaRPr lang="en-GB" sz="2200" dirty="0">
              <a:latin typeface="Calibri"/>
              <a:cs typeface="Calibri"/>
            </a:endParaRPr>
          </a:p>
          <a:p>
            <a:pPr marL="0" indent="0">
              <a:buNone/>
            </a:pPr>
            <a:endParaRPr lang="en-GB" sz="2200" b="1" dirty="0">
              <a:latin typeface="Franklin Gothic Book" panose="020B0503020102020204" pitchFamily="34" charset="0"/>
            </a:endParaRPr>
          </a:p>
          <a:p>
            <a:pPr marL="0" indent="0">
              <a:buNone/>
            </a:pPr>
            <a:endParaRPr lang="en-GB" sz="2200" b="1" dirty="0">
              <a:latin typeface="Franklin Gothic Book" panose="020B0503020102020204" pitchFamily="34" charset="0"/>
            </a:endParaRPr>
          </a:p>
          <a:p>
            <a:endParaRPr lang="en-GB" sz="2200" dirty="0">
              <a:latin typeface="Franklin Gothic Book" panose="020B0503020102020204" pitchFamily="34" charset="0"/>
            </a:endParaRPr>
          </a:p>
          <a:p>
            <a:pPr marL="0" indent="0">
              <a:buNone/>
            </a:pPr>
            <a:endParaRPr lang="en-GB" sz="2200" dirty="0">
              <a:latin typeface="Franklin Gothic Book" panose="020B0503020102020204" pitchFamily="34" charset="0"/>
            </a:endParaRPr>
          </a:p>
        </p:txBody>
      </p:sp>
      <p:sp>
        <p:nvSpPr>
          <p:cNvPr id="8" name="Title 1">
            <a:extLst>
              <a:ext uri="{FF2B5EF4-FFF2-40B4-BE49-F238E27FC236}">
                <a16:creationId xmlns:a16="http://schemas.microsoft.com/office/drawing/2014/main" id="{6DBABA84-6DE7-462C-877C-559D4190F7F1}"/>
              </a:ext>
            </a:extLst>
          </p:cNvPr>
          <p:cNvSpPr>
            <a:spLocks noGrp="1"/>
          </p:cNvSpPr>
          <p:nvPr>
            <p:ph type="title"/>
          </p:nvPr>
        </p:nvSpPr>
        <p:spPr>
          <a:xfrm>
            <a:off x="3443581" y="623654"/>
            <a:ext cx="4952394" cy="1179931"/>
          </a:xfrm>
        </p:spPr>
        <p:txBody>
          <a:bodyPr/>
          <a:lstStyle/>
          <a:p>
            <a:pPr algn="ctr"/>
            <a:r>
              <a:rPr lang="en-US" b="1" dirty="0">
                <a:latin typeface="Franklin Gothic Book"/>
              </a:rPr>
              <a:t>All done?</a:t>
            </a:r>
            <a:endParaRPr lang="en-US" b="1" dirty="0">
              <a:latin typeface="Franklin Gothic Book" panose="020B0503020102020204" pitchFamily="34" charset="0"/>
            </a:endParaRPr>
          </a:p>
        </p:txBody>
      </p:sp>
    </p:spTree>
    <p:extLst>
      <p:ext uri="{BB962C8B-B14F-4D97-AF65-F5344CB8AC3E}">
        <p14:creationId xmlns:p14="http://schemas.microsoft.com/office/powerpoint/2010/main" val="128730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40AD6-B71E-004A-B6BF-513A56C84B99}"/>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0BFBA7C-5604-F447-AC46-0DB610518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3" name="Rectangle 2">
            <a:extLst>
              <a:ext uri="{FF2B5EF4-FFF2-40B4-BE49-F238E27FC236}">
                <a16:creationId xmlns:a16="http://schemas.microsoft.com/office/drawing/2014/main" id="{1887182E-BAB2-40AC-89FE-C73C398A6356}"/>
              </a:ext>
            </a:extLst>
          </p:cNvPr>
          <p:cNvSpPr/>
          <p:nvPr/>
        </p:nvSpPr>
        <p:spPr>
          <a:xfrm>
            <a:off x="375895" y="1148040"/>
            <a:ext cx="4822829" cy="4093428"/>
          </a:xfrm>
          <a:prstGeom prst="rect">
            <a:avLst/>
          </a:prstGeom>
          <a:ln w="19050">
            <a:noFill/>
          </a:ln>
        </p:spPr>
        <p:txBody>
          <a:bodyPr wrap="square">
            <a:spAutoFit/>
          </a:bodyPr>
          <a:lstStyle/>
          <a:p>
            <a:pPr lvl="0"/>
            <a:r>
              <a:rPr lang="en-GB" sz="2000" dirty="0">
                <a:solidFill>
                  <a:prstClr val="black"/>
                </a:solidFill>
                <a:latin typeface="Franklin Gothic Book" panose="020B0503020102020204" pitchFamily="34" charset="0"/>
              </a:rPr>
              <a:t>During WW1, Kew’s Assistant Director, Arthur Hill, worked with the War Commission to recommend what should be planted on war graves on the Somme battlefields, in France. Plants were used to help transform these battlefield cemeteries into tranquil places for reflection and remembrance.</a:t>
            </a:r>
          </a:p>
          <a:p>
            <a:pPr lvl="0"/>
            <a:endParaRPr lang="en-GB" sz="2000" dirty="0">
              <a:solidFill>
                <a:prstClr val="black"/>
              </a:solidFill>
              <a:latin typeface="Franklin Gothic Book" panose="020B0503020102020204" pitchFamily="34" charset="0"/>
            </a:endParaRPr>
          </a:p>
          <a:p>
            <a:r>
              <a:rPr lang="en-GB" sz="2000" b="1" dirty="0">
                <a:latin typeface="Franklin Gothic Book" panose="020B0503020102020204" pitchFamily="34" charset="0"/>
              </a:rPr>
              <a:t>Watch this video to find out your challenge, then head to the next slide to take part in an activity.</a:t>
            </a:r>
          </a:p>
          <a:p>
            <a:pPr lvl="0"/>
            <a:endParaRPr lang="en-GB" sz="2000" dirty="0">
              <a:solidFill>
                <a:prstClr val="black"/>
              </a:solidFill>
              <a:latin typeface="Franklin Gothic Book" panose="020B0503020102020204" pitchFamily="34" charset="0"/>
            </a:endParaRPr>
          </a:p>
        </p:txBody>
      </p:sp>
      <p:sp>
        <p:nvSpPr>
          <p:cNvPr id="8" name="Title 1">
            <a:extLst>
              <a:ext uri="{FF2B5EF4-FFF2-40B4-BE49-F238E27FC236}">
                <a16:creationId xmlns:a16="http://schemas.microsoft.com/office/drawing/2014/main" id="{24E8F0FE-78D3-4BF0-A20B-6DEC37A56BEF}"/>
              </a:ext>
            </a:extLst>
          </p:cNvPr>
          <p:cNvSpPr>
            <a:spLocks noGrp="1"/>
          </p:cNvSpPr>
          <p:nvPr>
            <p:ph type="title"/>
          </p:nvPr>
        </p:nvSpPr>
        <p:spPr>
          <a:xfrm>
            <a:off x="933678" y="346917"/>
            <a:ext cx="10515600" cy="576054"/>
          </a:xfrm>
        </p:spPr>
        <p:txBody>
          <a:bodyPr>
            <a:noAutofit/>
          </a:bodyPr>
          <a:lstStyle/>
          <a:p>
            <a:pPr algn="ctr"/>
            <a:r>
              <a:rPr lang="en-GB" dirty="0">
                <a:latin typeface="Franklin Gothic Book" panose="020B0503020102020204" pitchFamily="34" charset="0"/>
              </a:rPr>
              <a:t>Battlefield botany</a:t>
            </a:r>
            <a:endParaRPr lang="en-US" dirty="0">
              <a:latin typeface="Franklin Gothic Book" panose="020B0503020102020204" pitchFamily="34" charset="0"/>
            </a:endParaRPr>
          </a:p>
        </p:txBody>
      </p:sp>
      <p:pic>
        <p:nvPicPr>
          <p:cNvPr id="6" name="Online Media 5" title="Philip Turvil Endeavour Challenge">
            <a:hlinkClick r:id="" action="ppaction://media"/>
            <a:extLst>
              <a:ext uri="{FF2B5EF4-FFF2-40B4-BE49-F238E27FC236}">
                <a16:creationId xmlns:a16="http://schemas.microsoft.com/office/drawing/2014/main" id="{FBB2645C-D65C-4C13-B5F3-2220B6F750F4}"/>
              </a:ext>
            </a:extLst>
          </p:cNvPr>
          <p:cNvPicPr>
            <a:picLocks noRot="1" noChangeAspect="1"/>
          </p:cNvPicPr>
          <p:nvPr>
            <a:videoFile r:link="rId1"/>
          </p:nvPr>
        </p:nvPicPr>
        <p:blipFill>
          <a:blip r:embed="rId4"/>
          <a:stretch>
            <a:fillRect/>
          </a:stretch>
        </p:blipFill>
        <p:spPr>
          <a:xfrm>
            <a:off x="5661060" y="1212820"/>
            <a:ext cx="6155045" cy="3847207"/>
          </a:xfrm>
          <a:prstGeom prst="rect">
            <a:avLst/>
          </a:prstGeom>
        </p:spPr>
      </p:pic>
    </p:spTree>
    <p:extLst>
      <p:ext uri="{BB962C8B-B14F-4D97-AF65-F5344CB8AC3E}">
        <p14:creationId xmlns:p14="http://schemas.microsoft.com/office/powerpoint/2010/main" val="26461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B7A9B-FA97-5F46-96CA-B348D922BDB5}"/>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A16C5DA-8CBE-0248-87A9-279CD3E3A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9" name="Title 1">
            <a:extLst>
              <a:ext uri="{FF2B5EF4-FFF2-40B4-BE49-F238E27FC236}">
                <a16:creationId xmlns:a16="http://schemas.microsoft.com/office/drawing/2014/main" id="{9256A814-6E08-45F7-8394-85F8587A6E7D}"/>
              </a:ext>
            </a:extLst>
          </p:cNvPr>
          <p:cNvSpPr>
            <a:spLocks noGrp="1"/>
          </p:cNvSpPr>
          <p:nvPr>
            <p:ph type="title"/>
          </p:nvPr>
        </p:nvSpPr>
        <p:spPr>
          <a:xfrm>
            <a:off x="293718" y="220338"/>
            <a:ext cx="3495614" cy="1088836"/>
          </a:xfrm>
        </p:spPr>
        <p:txBody>
          <a:bodyPr>
            <a:normAutofit/>
          </a:bodyPr>
          <a:lstStyle/>
          <a:p>
            <a:pPr algn="ctr"/>
            <a:r>
              <a:rPr lang="en-US" sz="3600" dirty="0">
                <a:latin typeface="Franklin Gothic Book" panose="020B0503020102020204" pitchFamily="34" charset="0"/>
              </a:rPr>
              <a:t>Activity 1 </a:t>
            </a:r>
            <a:br>
              <a:rPr lang="en-US" sz="3600" b="1" dirty="0">
                <a:latin typeface="Franklin Gothic Book" panose="020B0503020102020204" pitchFamily="34" charset="0"/>
              </a:rPr>
            </a:br>
            <a:r>
              <a:rPr lang="en-US" sz="3600" b="1" dirty="0">
                <a:latin typeface="Franklin Gothic Book" panose="020B0503020102020204" pitchFamily="34" charset="0"/>
              </a:rPr>
              <a:t>Watch and learn</a:t>
            </a:r>
          </a:p>
        </p:txBody>
      </p:sp>
      <p:sp>
        <p:nvSpPr>
          <p:cNvPr id="10" name="Content Placeholder 2">
            <a:extLst>
              <a:ext uri="{FF2B5EF4-FFF2-40B4-BE49-F238E27FC236}">
                <a16:creationId xmlns:a16="http://schemas.microsoft.com/office/drawing/2014/main" id="{EB9F6E88-921A-4056-A6DF-D7BF491C46ED}"/>
              </a:ext>
            </a:extLst>
          </p:cNvPr>
          <p:cNvSpPr>
            <a:spLocks noGrp="1"/>
          </p:cNvSpPr>
          <p:nvPr>
            <p:ph idx="1"/>
          </p:nvPr>
        </p:nvSpPr>
        <p:spPr>
          <a:xfrm>
            <a:off x="367773" y="1446773"/>
            <a:ext cx="3421559" cy="3609975"/>
          </a:xfrm>
        </p:spPr>
        <p:txBody>
          <a:bodyPr>
            <a:normAutofit fontScale="92500"/>
          </a:bodyPr>
          <a:lstStyle/>
          <a:p>
            <a:pPr marL="0" indent="0" algn="ctr">
              <a:buNone/>
            </a:pPr>
            <a:r>
              <a:rPr lang="en-GB" sz="2600" dirty="0">
                <a:latin typeface="Franklin Gothic Book" panose="020B0503020102020204" pitchFamily="34" charset="0"/>
              </a:rPr>
              <a:t>Did you know that in 1918 the Royal Horticultural Society sent seeds to be used for gardening competitions to British prisoners of war in Germany? </a:t>
            </a:r>
            <a:endParaRPr lang="en-US" sz="2600" dirty="0">
              <a:latin typeface="Franklin Gothic Book" panose="020B0503020102020204" pitchFamily="34" charset="0"/>
            </a:endParaRPr>
          </a:p>
          <a:p>
            <a:pPr marL="0" indent="0" algn="ctr">
              <a:buNone/>
            </a:pPr>
            <a:r>
              <a:rPr lang="en-US" sz="2600" dirty="0">
                <a:latin typeface="Franklin Gothic Book" panose="020B0503020102020204" pitchFamily="34" charset="0"/>
              </a:rPr>
              <a:t>Watch the video to learn more and test your knowledge.</a:t>
            </a:r>
          </a:p>
          <a:p>
            <a:pPr marL="0" indent="0">
              <a:buNone/>
            </a:pPr>
            <a:endParaRPr lang="en-US" u="sng" dirty="0">
              <a:latin typeface="Franklin Gothic Book" panose="020B0503020102020204" pitchFamily="34" charset="0"/>
            </a:endParaRPr>
          </a:p>
        </p:txBody>
      </p:sp>
      <p:pic>
        <p:nvPicPr>
          <p:cNvPr id="11" name="Battlefield_botany">
            <a:hlinkClick r:id="" action="ppaction://media"/>
            <a:extLst>
              <a:ext uri="{FF2B5EF4-FFF2-40B4-BE49-F238E27FC236}">
                <a16:creationId xmlns:a16="http://schemas.microsoft.com/office/drawing/2014/main" id="{901C9376-FF56-425F-9BD8-D188FD65C1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0357" y="673832"/>
            <a:ext cx="7230786" cy="3969748"/>
          </a:xfrm>
          <a:prstGeom prst="rect">
            <a:avLst/>
          </a:prstGeom>
        </p:spPr>
      </p:pic>
    </p:spTree>
    <p:extLst>
      <p:ext uri="{BB962C8B-B14F-4D97-AF65-F5344CB8AC3E}">
        <p14:creationId xmlns:p14="http://schemas.microsoft.com/office/powerpoint/2010/main" val="8412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B152-DBEE-C34E-9EFE-C8807D4C602B}"/>
              </a:ext>
            </a:extLst>
          </p:cNvPr>
          <p:cNvSpPr>
            <a:spLocks noGrp="1"/>
          </p:cNvSpPr>
          <p:nvPr>
            <p:ph type="title"/>
          </p:nvPr>
        </p:nvSpPr>
        <p:spPr>
          <a:xfrm>
            <a:off x="749022" y="251114"/>
            <a:ext cx="10515600" cy="2091394"/>
          </a:xfrm>
        </p:spPr>
        <p:txBody>
          <a:bodyPr>
            <a:normAutofit fontScale="90000"/>
          </a:bodyPr>
          <a:lstStyle/>
          <a:p>
            <a:pPr algn="ctr"/>
            <a:r>
              <a:rPr lang="en-US" sz="4000" dirty="0">
                <a:latin typeface="Franklin Gothic Book" panose="020B0503020102020204" pitchFamily="34" charset="0"/>
              </a:rPr>
              <a:t>Activity 2</a:t>
            </a:r>
            <a:br>
              <a:rPr lang="en-US" sz="4000" dirty="0">
                <a:latin typeface="Franklin Gothic Book" panose="020B0503020102020204" pitchFamily="34" charset="0"/>
              </a:rPr>
            </a:br>
            <a:r>
              <a:rPr lang="en-US" sz="4000" b="1" dirty="0">
                <a:latin typeface="Franklin Gothic Book" panose="020B0503020102020204" pitchFamily="34" charset="0"/>
              </a:rPr>
              <a:t>Plant projects</a:t>
            </a:r>
            <a:br>
              <a:rPr lang="en-US" sz="3600" b="1" dirty="0">
                <a:latin typeface="Franklin Gothic Book" panose="020B0503020102020204" pitchFamily="34" charset="0"/>
              </a:rPr>
            </a:br>
            <a:br>
              <a:rPr lang="en-US" sz="3600" dirty="0">
                <a:latin typeface="Franklin Gothic Book" panose="020B0503020102020204" pitchFamily="34" charset="0"/>
              </a:rPr>
            </a:br>
            <a:endParaRPr lang="en-US" sz="3600"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6A9409D4-956B-7C43-A5C9-6FCE5D9B183B}"/>
              </a:ext>
            </a:extLst>
          </p:cNvPr>
          <p:cNvSpPr>
            <a:spLocks noGrp="1"/>
          </p:cNvSpPr>
          <p:nvPr>
            <p:ph idx="1"/>
          </p:nvPr>
        </p:nvSpPr>
        <p:spPr>
          <a:xfrm>
            <a:off x="749022" y="1471699"/>
            <a:ext cx="10515600" cy="3625753"/>
          </a:xfrm>
        </p:spPr>
        <p:txBody>
          <a:bodyPr>
            <a:normAutofit/>
          </a:bodyPr>
          <a:lstStyle/>
          <a:p>
            <a:pPr marL="0" indent="0">
              <a:buNone/>
            </a:pPr>
            <a:r>
              <a:rPr lang="en-US" sz="2400" dirty="0">
                <a:latin typeface="Franklin Gothic Book" panose="020B0503020102020204" pitchFamily="34" charset="0"/>
              </a:rPr>
              <a:t>You will need a piece of paper and a pen or pencil to take part in this activity </a:t>
            </a:r>
          </a:p>
          <a:p>
            <a:pPr marL="0" indent="0">
              <a:buNone/>
            </a:pPr>
            <a:endParaRPr lang="en-US" sz="2400" dirty="0">
              <a:latin typeface="Franklin Gothic Book" panose="020B0503020102020204" pitchFamily="34" charset="0"/>
            </a:endParaRPr>
          </a:p>
          <a:p>
            <a:pPr marL="0" indent="0">
              <a:buNone/>
            </a:pPr>
            <a:r>
              <a:rPr lang="en-US" sz="2400" dirty="0">
                <a:latin typeface="Franklin Gothic Book" panose="020B0503020102020204" pitchFamily="34" charset="0"/>
              </a:rPr>
              <a:t>Look at the following images </a:t>
            </a:r>
            <a:r>
              <a:rPr lang="en-GB" sz="2400" dirty="0">
                <a:latin typeface="Franklin Gothic Book" panose="020B0503020102020204" pitchFamily="34" charset="0"/>
              </a:rPr>
              <a:t>of projects which use plants to restore or commemorate and see if you can match them with statements about the projects</a:t>
            </a:r>
          </a:p>
          <a:p>
            <a:pPr marL="0" indent="0">
              <a:buNone/>
            </a:pPr>
            <a:endParaRPr lang="en-GB" sz="2400" dirty="0">
              <a:latin typeface="Franklin Gothic Book" panose="020B0503020102020204" pitchFamily="34" charset="0"/>
            </a:endParaRPr>
          </a:p>
          <a:p>
            <a:pPr marL="0" indent="0">
              <a:buNone/>
            </a:pPr>
            <a:r>
              <a:rPr lang="en-US" sz="2400" dirty="0">
                <a:latin typeface="Franklin Gothic Book" panose="020B0503020102020204" pitchFamily="34" charset="0"/>
              </a:rPr>
              <a:t>Number the paper down one side 1 – 5 for the images, then write the letter for the statement you think is a match next to it</a:t>
            </a:r>
          </a:p>
          <a:p>
            <a:pPr marL="0" indent="0">
              <a:buNone/>
            </a:pPr>
            <a:endParaRPr lang="en-US" sz="2400" dirty="0">
              <a:latin typeface="Franklin Gothic Book" panose="020B0503020102020204" pitchFamily="34" charset="0"/>
            </a:endParaRPr>
          </a:p>
          <a:p>
            <a:pPr marL="0" indent="0">
              <a:buNone/>
            </a:pPr>
            <a:endParaRPr lang="en-US" sz="2400" dirty="0">
              <a:latin typeface="Franklin Gothic Book" panose="020B0503020102020204" pitchFamily="34" charset="0"/>
            </a:endParaRPr>
          </a:p>
          <a:p>
            <a:pPr marL="0" indent="0">
              <a:buNone/>
            </a:pPr>
            <a:endParaRPr lang="en-US" sz="2400" dirty="0">
              <a:latin typeface="Franklin Gothic Book" panose="020B0503020102020204" pitchFamily="34" charset="0"/>
            </a:endParaRPr>
          </a:p>
        </p:txBody>
      </p:sp>
      <p:cxnSp>
        <p:nvCxnSpPr>
          <p:cNvPr id="19" name="Straight Connector 18">
            <a:extLst>
              <a:ext uri="{FF2B5EF4-FFF2-40B4-BE49-F238E27FC236}">
                <a16:creationId xmlns:a16="http://schemas.microsoft.com/office/drawing/2014/main" id="{76D93146-3FAA-F148-A9DA-26738F643789}"/>
              </a:ext>
            </a:extLst>
          </p:cNvPr>
          <p:cNvCxnSpPr>
            <a:cxnSpLocks/>
          </p:cNvCxnSpPr>
          <p:nvPr/>
        </p:nvCxnSpPr>
        <p:spPr>
          <a:xfrm>
            <a:off x="10351230" y="54012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5216F6E3-B3D8-4449-965A-6C4925A1DA83}"/>
              </a:ext>
            </a:extLst>
          </p:cNvPr>
          <p:cNvCxnSpPr>
            <a:cxnSpLocks/>
          </p:cNvCxnSpPr>
          <p:nvPr/>
        </p:nvCxnSpPr>
        <p:spPr>
          <a:xfrm>
            <a:off x="10351230" y="5674570"/>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1" name="Rectangle 20">
            <a:extLst>
              <a:ext uri="{FF2B5EF4-FFF2-40B4-BE49-F238E27FC236}">
                <a16:creationId xmlns:a16="http://schemas.microsoft.com/office/drawing/2014/main" id="{CC2AF030-934F-0341-B32C-511F4217312F}"/>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B6FCC85-2FDB-4142-A41F-D30CA2805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Tree>
    <p:extLst>
      <p:ext uri="{BB962C8B-B14F-4D97-AF65-F5344CB8AC3E}">
        <p14:creationId xmlns:p14="http://schemas.microsoft.com/office/powerpoint/2010/main" val="100762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890E430-F1C9-44B9-8DCB-4C18D368363B}"/>
              </a:ext>
            </a:extLst>
          </p:cNvPr>
          <p:cNvPicPr>
            <a:picLocks noChangeAspect="1"/>
          </p:cNvPicPr>
          <p:nvPr/>
        </p:nvPicPr>
        <p:blipFill>
          <a:blip r:embed="rId3"/>
          <a:stretch>
            <a:fillRect/>
          </a:stretch>
        </p:blipFill>
        <p:spPr>
          <a:xfrm>
            <a:off x="403466" y="23074"/>
            <a:ext cx="3638791" cy="2612579"/>
          </a:xfrm>
          <a:prstGeom prst="rect">
            <a:avLst/>
          </a:prstGeom>
        </p:spPr>
      </p:pic>
      <p:cxnSp>
        <p:nvCxnSpPr>
          <p:cNvPr id="19" name="Straight Connector 18">
            <a:extLst>
              <a:ext uri="{FF2B5EF4-FFF2-40B4-BE49-F238E27FC236}">
                <a16:creationId xmlns:a16="http://schemas.microsoft.com/office/drawing/2014/main" id="{76D93146-3FAA-F148-A9DA-26738F643789}"/>
              </a:ext>
            </a:extLst>
          </p:cNvPr>
          <p:cNvCxnSpPr>
            <a:cxnSpLocks/>
          </p:cNvCxnSpPr>
          <p:nvPr/>
        </p:nvCxnSpPr>
        <p:spPr>
          <a:xfrm>
            <a:off x="10351230" y="54012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5216F6E3-B3D8-4449-965A-6C4925A1DA83}"/>
              </a:ext>
            </a:extLst>
          </p:cNvPr>
          <p:cNvCxnSpPr>
            <a:cxnSpLocks/>
          </p:cNvCxnSpPr>
          <p:nvPr/>
        </p:nvCxnSpPr>
        <p:spPr>
          <a:xfrm>
            <a:off x="10351230" y="5674570"/>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1" name="Rectangle 20">
            <a:extLst>
              <a:ext uri="{FF2B5EF4-FFF2-40B4-BE49-F238E27FC236}">
                <a16:creationId xmlns:a16="http://schemas.microsoft.com/office/drawing/2014/main" id="{CC2AF030-934F-0341-B32C-511F4217312F}"/>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B6FCC85-2FDB-4142-A41F-D30CA2805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8" name="Rectangle 7">
            <a:extLst>
              <a:ext uri="{FF2B5EF4-FFF2-40B4-BE49-F238E27FC236}">
                <a16:creationId xmlns:a16="http://schemas.microsoft.com/office/drawing/2014/main" id="{5513C432-18DF-4FB8-BF4C-DE0D6E95396E}"/>
              </a:ext>
            </a:extLst>
          </p:cNvPr>
          <p:cNvSpPr/>
          <p:nvPr/>
        </p:nvSpPr>
        <p:spPr>
          <a:xfrm>
            <a:off x="5971662" y="3160785"/>
            <a:ext cx="290824" cy="372724"/>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4" name="Rectangle 33">
            <a:extLst>
              <a:ext uri="{FF2B5EF4-FFF2-40B4-BE49-F238E27FC236}">
                <a16:creationId xmlns:a16="http://schemas.microsoft.com/office/drawing/2014/main" id="{6534E183-6489-4ACB-93A2-6424C2520E6D}"/>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5" name="Rectangle 14">
            <a:extLst>
              <a:ext uri="{FF2B5EF4-FFF2-40B4-BE49-F238E27FC236}">
                <a16:creationId xmlns:a16="http://schemas.microsoft.com/office/drawing/2014/main" id="{372777B5-4348-48EA-AA09-FD18868ED505}"/>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6" name="Picture 15">
            <a:extLst>
              <a:ext uri="{FF2B5EF4-FFF2-40B4-BE49-F238E27FC236}">
                <a16:creationId xmlns:a16="http://schemas.microsoft.com/office/drawing/2014/main" id="{4A0DF4A3-176A-44D9-A447-D202FFEC1F3C}"/>
              </a:ext>
            </a:extLst>
          </p:cNvPr>
          <p:cNvPicPr>
            <a:picLocks noChangeAspect="1"/>
          </p:cNvPicPr>
          <p:nvPr/>
        </p:nvPicPr>
        <p:blipFill>
          <a:blip r:embed="rId5"/>
          <a:stretch>
            <a:fillRect/>
          </a:stretch>
        </p:blipFill>
        <p:spPr>
          <a:xfrm>
            <a:off x="6262486" y="2682267"/>
            <a:ext cx="3891404" cy="2612578"/>
          </a:xfrm>
          <a:prstGeom prst="rect">
            <a:avLst/>
          </a:prstGeom>
        </p:spPr>
      </p:pic>
      <p:pic>
        <p:nvPicPr>
          <p:cNvPr id="18" name="Picture 17">
            <a:extLst>
              <a:ext uri="{FF2B5EF4-FFF2-40B4-BE49-F238E27FC236}">
                <a16:creationId xmlns:a16="http://schemas.microsoft.com/office/drawing/2014/main" id="{AFD38074-4592-4E08-B9E0-24DB0A1FC214}"/>
              </a:ext>
            </a:extLst>
          </p:cNvPr>
          <p:cNvPicPr>
            <a:picLocks noChangeAspect="1"/>
          </p:cNvPicPr>
          <p:nvPr/>
        </p:nvPicPr>
        <p:blipFill>
          <a:blip r:embed="rId6"/>
          <a:stretch>
            <a:fillRect/>
          </a:stretch>
        </p:blipFill>
        <p:spPr>
          <a:xfrm>
            <a:off x="8176660" y="1"/>
            <a:ext cx="3733519" cy="2590399"/>
          </a:xfrm>
          <a:prstGeom prst="rect">
            <a:avLst/>
          </a:prstGeom>
        </p:spPr>
      </p:pic>
      <p:sp>
        <p:nvSpPr>
          <p:cNvPr id="23" name="Rectangle 22">
            <a:extLst>
              <a:ext uri="{FF2B5EF4-FFF2-40B4-BE49-F238E27FC236}">
                <a16:creationId xmlns:a16="http://schemas.microsoft.com/office/drawing/2014/main" id="{32CFE130-3446-4170-BE10-2E5E64CC4B6D}"/>
              </a:ext>
            </a:extLst>
          </p:cNvPr>
          <p:cNvSpPr/>
          <p:nvPr/>
        </p:nvSpPr>
        <p:spPr>
          <a:xfrm>
            <a:off x="8426827" y="165982"/>
            <a:ext cx="184731"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4" name="Picture 23">
            <a:extLst>
              <a:ext uri="{FF2B5EF4-FFF2-40B4-BE49-F238E27FC236}">
                <a16:creationId xmlns:a16="http://schemas.microsoft.com/office/drawing/2014/main" id="{96005B80-6E79-4EC0-A4FD-3167E3AB9867}"/>
              </a:ext>
            </a:extLst>
          </p:cNvPr>
          <p:cNvPicPr>
            <a:picLocks noChangeAspect="1"/>
          </p:cNvPicPr>
          <p:nvPr/>
        </p:nvPicPr>
        <p:blipFill>
          <a:blip r:embed="rId7"/>
          <a:stretch>
            <a:fillRect/>
          </a:stretch>
        </p:blipFill>
        <p:spPr>
          <a:xfrm>
            <a:off x="4279899" y="1"/>
            <a:ext cx="3691980" cy="2614488"/>
          </a:xfrm>
          <a:prstGeom prst="rect">
            <a:avLst/>
          </a:prstGeom>
        </p:spPr>
      </p:pic>
      <p:sp>
        <p:nvSpPr>
          <p:cNvPr id="29" name="Rectangle 28">
            <a:extLst>
              <a:ext uri="{FF2B5EF4-FFF2-40B4-BE49-F238E27FC236}">
                <a16:creationId xmlns:a16="http://schemas.microsoft.com/office/drawing/2014/main" id="{3998FC93-8B1A-4161-B5C7-DD44CE0C7ACD}"/>
              </a:ext>
            </a:extLst>
          </p:cNvPr>
          <p:cNvSpPr/>
          <p:nvPr/>
        </p:nvSpPr>
        <p:spPr>
          <a:xfrm>
            <a:off x="512116" y="-15063"/>
            <a:ext cx="5421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0" name="Rectangle 29">
            <a:extLst>
              <a:ext uri="{FF2B5EF4-FFF2-40B4-BE49-F238E27FC236}">
                <a16:creationId xmlns:a16="http://schemas.microsoft.com/office/drawing/2014/main" id="{FF3A477A-BAC5-4232-A53B-00DFD774BC9E}"/>
              </a:ext>
            </a:extLst>
          </p:cNvPr>
          <p:cNvSpPr/>
          <p:nvPr/>
        </p:nvSpPr>
        <p:spPr>
          <a:xfrm>
            <a:off x="4405772" y="28061"/>
            <a:ext cx="54213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31" name="Rectangle 30">
            <a:extLst>
              <a:ext uri="{FF2B5EF4-FFF2-40B4-BE49-F238E27FC236}">
                <a16:creationId xmlns:a16="http://schemas.microsoft.com/office/drawing/2014/main" id="{1A66D1B4-63E1-419F-9378-907CB43E8132}"/>
              </a:ext>
            </a:extLst>
          </p:cNvPr>
          <p:cNvSpPr/>
          <p:nvPr/>
        </p:nvSpPr>
        <p:spPr>
          <a:xfrm>
            <a:off x="8277533" y="-31956"/>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3</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3" name="Picture 32">
            <a:extLst>
              <a:ext uri="{FF2B5EF4-FFF2-40B4-BE49-F238E27FC236}">
                <a16:creationId xmlns:a16="http://schemas.microsoft.com/office/drawing/2014/main" id="{596A3C6B-6E74-46C4-8CFD-266B1271C820}"/>
              </a:ext>
            </a:extLst>
          </p:cNvPr>
          <p:cNvPicPr>
            <a:picLocks noChangeAspect="1"/>
          </p:cNvPicPr>
          <p:nvPr/>
        </p:nvPicPr>
        <p:blipFill>
          <a:blip r:embed="rId8"/>
          <a:stretch>
            <a:fillRect/>
          </a:stretch>
        </p:blipFill>
        <p:spPr>
          <a:xfrm>
            <a:off x="2130497" y="2649877"/>
            <a:ext cx="3638791" cy="2612579"/>
          </a:xfrm>
          <a:prstGeom prst="rect">
            <a:avLst/>
          </a:prstGeom>
        </p:spPr>
      </p:pic>
      <p:sp>
        <p:nvSpPr>
          <p:cNvPr id="35" name="Rectangle 34">
            <a:extLst>
              <a:ext uri="{FF2B5EF4-FFF2-40B4-BE49-F238E27FC236}">
                <a16:creationId xmlns:a16="http://schemas.microsoft.com/office/drawing/2014/main" id="{A65F8ABC-9677-4797-8BC4-7B7DD0CF4EFB}"/>
              </a:ext>
            </a:extLst>
          </p:cNvPr>
          <p:cNvSpPr/>
          <p:nvPr/>
        </p:nvSpPr>
        <p:spPr>
          <a:xfrm>
            <a:off x="2172976" y="2669405"/>
            <a:ext cx="54213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4</a:t>
            </a:r>
          </a:p>
        </p:txBody>
      </p:sp>
      <p:sp>
        <p:nvSpPr>
          <p:cNvPr id="37" name="Rectangle 36">
            <a:extLst>
              <a:ext uri="{FF2B5EF4-FFF2-40B4-BE49-F238E27FC236}">
                <a16:creationId xmlns:a16="http://schemas.microsoft.com/office/drawing/2014/main" id="{AB856015-698E-404B-857B-919C1502901C}"/>
              </a:ext>
            </a:extLst>
          </p:cNvPr>
          <p:cNvSpPr/>
          <p:nvPr/>
        </p:nvSpPr>
        <p:spPr>
          <a:xfrm>
            <a:off x="6485873" y="2635653"/>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015638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76D93146-3FAA-F148-A9DA-26738F643789}"/>
              </a:ext>
            </a:extLst>
          </p:cNvPr>
          <p:cNvCxnSpPr>
            <a:cxnSpLocks/>
          </p:cNvCxnSpPr>
          <p:nvPr/>
        </p:nvCxnSpPr>
        <p:spPr>
          <a:xfrm>
            <a:off x="10351230" y="54012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5216F6E3-B3D8-4449-965A-6C4925A1DA83}"/>
              </a:ext>
            </a:extLst>
          </p:cNvPr>
          <p:cNvCxnSpPr>
            <a:cxnSpLocks/>
          </p:cNvCxnSpPr>
          <p:nvPr/>
        </p:nvCxnSpPr>
        <p:spPr>
          <a:xfrm>
            <a:off x="10351230" y="5674570"/>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1" name="Rectangle 20">
            <a:extLst>
              <a:ext uri="{FF2B5EF4-FFF2-40B4-BE49-F238E27FC236}">
                <a16:creationId xmlns:a16="http://schemas.microsoft.com/office/drawing/2014/main" id="{CC2AF030-934F-0341-B32C-511F4217312F}"/>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B6FCC85-2FDB-4142-A41F-D30CA2805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8" name="Rectangle 7">
            <a:extLst>
              <a:ext uri="{FF2B5EF4-FFF2-40B4-BE49-F238E27FC236}">
                <a16:creationId xmlns:a16="http://schemas.microsoft.com/office/drawing/2014/main" id="{5513C432-18DF-4FB8-BF4C-DE0D6E95396E}"/>
              </a:ext>
            </a:extLst>
          </p:cNvPr>
          <p:cNvSpPr/>
          <p:nvPr/>
        </p:nvSpPr>
        <p:spPr>
          <a:xfrm>
            <a:off x="5971662" y="3160785"/>
            <a:ext cx="290824" cy="372724"/>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grpSp>
        <p:nvGrpSpPr>
          <p:cNvPr id="2" name="Group 1">
            <a:extLst>
              <a:ext uri="{FF2B5EF4-FFF2-40B4-BE49-F238E27FC236}">
                <a16:creationId xmlns:a16="http://schemas.microsoft.com/office/drawing/2014/main" id="{8F7F5B26-6451-4C6C-929D-2499EB3126F7}"/>
              </a:ext>
            </a:extLst>
          </p:cNvPr>
          <p:cNvGrpSpPr/>
          <p:nvPr/>
        </p:nvGrpSpPr>
        <p:grpSpPr>
          <a:xfrm>
            <a:off x="555853" y="320170"/>
            <a:ext cx="10994745" cy="2392595"/>
            <a:chOff x="245292" y="165982"/>
            <a:chExt cx="10994745" cy="2392595"/>
          </a:xfrm>
        </p:grpSpPr>
        <p:sp>
          <p:nvSpPr>
            <p:cNvPr id="34" name="Rectangle 33">
              <a:extLst>
                <a:ext uri="{FF2B5EF4-FFF2-40B4-BE49-F238E27FC236}">
                  <a16:creationId xmlns:a16="http://schemas.microsoft.com/office/drawing/2014/main" id="{6534E183-6489-4ACB-93A2-6424C2520E6D}"/>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5" name="Rectangle 14">
              <a:extLst>
                <a:ext uri="{FF2B5EF4-FFF2-40B4-BE49-F238E27FC236}">
                  <a16:creationId xmlns:a16="http://schemas.microsoft.com/office/drawing/2014/main" id="{372777B5-4348-48EA-AA09-FD18868ED505}"/>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3" name="Rectangle 22">
              <a:extLst>
                <a:ext uri="{FF2B5EF4-FFF2-40B4-BE49-F238E27FC236}">
                  <a16:creationId xmlns:a16="http://schemas.microsoft.com/office/drawing/2014/main" id="{32CFE130-3446-4170-BE10-2E5E64CC4B6D}"/>
                </a:ext>
              </a:extLst>
            </p:cNvPr>
            <p:cNvSpPr/>
            <p:nvPr/>
          </p:nvSpPr>
          <p:spPr>
            <a:xfrm>
              <a:off x="8426827" y="165982"/>
              <a:ext cx="184731"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5" name="Picture 24">
              <a:extLst>
                <a:ext uri="{FF2B5EF4-FFF2-40B4-BE49-F238E27FC236}">
                  <a16:creationId xmlns:a16="http://schemas.microsoft.com/office/drawing/2014/main" id="{B12458DA-65CC-4918-B39E-0942D5E7F7D5}"/>
                </a:ext>
              </a:extLst>
            </p:cNvPr>
            <p:cNvPicPr>
              <a:picLocks noChangeAspect="1"/>
            </p:cNvPicPr>
            <p:nvPr/>
          </p:nvPicPr>
          <p:blipFill>
            <a:blip r:embed="rId4"/>
            <a:stretch>
              <a:fillRect/>
            </a:stretch>
          </p:blipFill>
          <p:spPr>
            <a:xfrm>
              <a:off x="617889" y="338792"/>
              <a:ext cx="3150559" cy="2219785"/>
            </a:xfrm>
            <a:prstGeom prst="rect">
              <a:avLst/>
            </a:prstGeom>
          </p:spPr>
        </p:pic>
        <p:sp>
          <p:nvSpPr>
            <p:cNvPr id="26" name="Rectangle 25">
              <a:extLst>
                <a:ext uri="{FF2B5EF4-FFF2-40B4-BE49-F238E27FC236}">
                  <a16:creationId xmlns:a16="http://schemas.microsoft.com/office/drawing/2014/main" id="{63CFBFF0-0801-4C3F-9BA7-BDC5DCD123B2}"/>
                </a:ext>
              </a:extLst>
            </p:cNvPr>
            <p:cNvSpPr/>
            <p:nvPr/>
          </p:nvSpPr>
          <p:spPr>
            <a:xfrm>
              <a:off x="245292" y="863843"/>
              <a:ext cx="60465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pic>
          <p:nvPicPr>
            <p:cNvPr id="27" name="Picture 26">
              <a:extLst>
                <a:ext uri="{FF2B5EF4-FFF2-40B4-BE49-F238E27FC236}">
                  <a16:creationId xmlns:a16="http://schemas.microsoft.com/office/drawing/2014/main" id="{8981C844-BA46-4B5D-96A4-6FDD01C62FA3}"/>
                </a:ext>
              </a:extLst>
            </p:cNvPr>
            <p:cNvPicPr>
              <a:picLocks noChangeAspect="1"/>
            </p:cNvPicPr>
            <p:nvPr/>
          </p:nvPicPr>
          <p:blipFill>
            <a:blip r:embed="rId5"/>
            <a:stretch>
              <a:fillRect/>
            </a:stretch>
          </p:blipFill>
          <p:spPr>
            <a:xfrm>
              <a:off x="4304172" y="372545"/>
              <a:ext cx="3098712" cy="2144006"/>
            </a:xfrm>
            <a:prstGeom prst="rect">
              <a:avLst/>
            </a:prstGeom>
          </p:spPr>
        </p:pic>
        <p:sp>
          <p:nvSpPr>
            <p:cNvPr id="28" name="Rectangle 27">
              <a:extLst>
                <a:ext uri="{FF2B5EF4-FFF2-40B4-BE49-F238E27FC236}">
                  <a16:creationId xmlns:a16="http://schemas.microsoft.com/office/drawing/2014/main" id="{EDA7280B-0A73-4926-BCC1-A4F2B53A9110}"/>
                </a:ext>
              </a:extLst>
            </p:cNvPr>
            <p:cNvSpPr/>
            <p:nvPr/>
          </p:nvSpPr>
          <p:spPr>
            <a:xfrm>
              <a:off x="3854366" y="874434"/>
              <a:ext cx="57259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pic>
          <p:nvPicPr>
            <p:cNvPr id="32" name="Picture 31">
              <a:extLst>
                <a:ext uri="{FF2B5EF4-FFF2-40B4-BE49-F238E27FC236}">
                  <a16:creationId xmlns:a16="http://schemas.microsoft.com/office/drawing/2014/main" id="{E052AC2F-8078-4472-8096-D856071B656E}"/>
                </a:ext>
              </a:extLst>
            </p:cNvPr>
            <p:cNvPicPr>
              <a:picLocks noChangeAspect="1"/>
            </p:cNvPicPr>
            <p:nvPr/>
          </p:nvPicPr>
          <p:blipFill>
            <a:blip r:embed="rId6"/>
            <a:stretch>
              <a:fillRect/>
            </a:stretch>
          </p:blipFill>
          <p:spPr>
            <a:xfrm>
              <a:off x="8061489" y="372545"/>
              <a:ext cx="3178548" cy="2163025"/>
            </a:xfrm>
            <a:prstGeom prst="rect">
              <a:avLst/>
            </a:prstGeom>
          </p:spPr>
        </p:pic>
        <p:sp>
          <p:nvSpPr>
            <p:cNvPr id="38" name="Rectangle 37">
              <a:extLst>
                <a:ext uri="{FF2B5EF4-FFF2-40B4-BE49-F238E27FC236}">
                  <a16:creationId xmlns:a16="http://schemas.microsoft.com/office/drawing/2014/main" id="{3CA30EB5-FB7D-4174-8044-D21C2B81EFAF}"/>
                </a:ext>
              </a:extLst>
            </p:cNvPr>
            <p:cNvSpPr/>
            <p:nvPr/>
          </p:nvSpPr>
          <p:spPr>
            <a:xfrm>
              <a:off x="7638978" y="868641"/>
              <a:ext cx="55175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t>
              </a:r>
            </a:p>
          </p:txBody>
        </p:sp>
      </p:grpSp>
      <p:sp>
        <p:nvSpPr>
          <p:cNvPr id="41" name="Rectangle 40">
            <a:extLst>
              <a:ext uri="{FF2B5EF4-FFF2-40B4-BE49-F238E27FC236}">
                <a16:creationId xmlns:a16="http://schemas.microsoft.com/office/drawing/2014/main" id="{8B94474D-725E-4DBB-B061-5869F3919FBA}"/>
              </a:ext>
            </a:extLst>
          </p:cNvPr>
          <p:cNvSpPr/>
          <p:nvPr/>
        </p:nvSpPr>
        <p:spPr>
          <a:xfrm>
            <a:off x="2620175" y="3683571"/>
            <a:ext cx="62068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
            </a:r>
          </a:p>
        </p:txBody>
      </p:sp>
      <p:pic>
        <p:nvPicPr>
          <p:cNvPr id="44" name="Picture 43">
            <a:extLst>
              <a:ext uri="{FF2B5EF4-FFF2-40B4-BE49-F238E27FC236}">
                <a16:creationId xmlns:a16="http://schemas.microsoft.com/office/drawing/2014/main" id="{76FDF606-50A2-4655-A3A0-EE1F17F904CF}"/>
              </a:ext>
            </a:extLst>
          </p:cNvPr>
          <p:cNvPicPr>
            <a:picLocks noChangeAspect="1"/>
          </p:cNvPicPr>
          <p:nvPr/>
        </p:nvPicPr>
        <p:blipFill>
          <a:blip r:embed="rId7"/>
          <a:stretch>
            <a:fillRect/>
          </a:stretch>
        </p:blipFill>
        <p:spPr>
          <a:xfrm>
            <a:off x="6921466" y="3052171"/>
            <a:ext cx="3143624" cy="2164922"/>
          </a:xfrm>
          <a:prstGeom prst="rect">
            <a:avLst/>
          </a:prstGeom>
        </p:spPr>
      </p:pic>
      <p:sp>
        <p:nvSpPr>
          <p:cNvPr id="45" name="Rectangle 44">
            <a:extLst>
              <a:ext uri="{FF2B5EF4-FFF2-40B4-BE49-F238E27FC236}">
                <a16:creationId xmlns:a16="http://schemas.microsoft.com/office/drawing/2014/main" id="{7B593F73-7BD8-4919-91E7-081C5F42F00F}"/>
              </a:ext>
            </a:extLst>
          </p:cNvPr>
          <p:cNvSpPr/>
          <p:nvPr/>
        </p:nvSpPr>
        <p:spPr>
          <a:xfrm>
            <a:off x="6530348" y="3680327"/>
            <a:ext cx="535724"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026" name="Picture 28">
            <a:extLst>
              <a:ext uri="{FF2B5EF4-FFF2-40B4-BE49-F238E27FC236}">
                <a16:creationId xmlns:a16="http://schemas.microsoft.com/office/drawing/2014/main" id="{CDE03751-0C89-436C-B22C-4646BDA4FF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8386" y="2985008"/>
            <a:ext cx="3341962" cy="223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49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E00D80-B036-40EB-86CB-72A88B261D20}"/>
              </a:ext>
            </a:extLst>
          </p:cNvPr>
          <p:cNvPicPr>
            <a:picLocks noChangeAspect="1"/>
          </p:cNvPicPr>
          <p:nvPr/>
        </p:nvPicPr>
        <p:blipFill>
          <a:blip r:embed="rId2"/>
          <a:stretch>
            <a:fillRect/>
          </a:stretch>
        </p:blipFill>
        <p:spPr>
          <a:xfrm>
            <a:off x="563288" y="195209"/>
            <a:ext cx="4580640" cy="4906585"/>
          </a:xfrm>
          <a:prstGeom prst="rect">
            <a:avLst/>
          </a:prstGeom>
        </p:spPr>
      </p:pic>
      <p:sp>
        <p:nvSpPr>
          <p:cNvPr id="4" name="Rectangle 3">
            <a:extLst>
              <a:ext uri="{FF2B5EF4-FFF2-40B4-BE49-F238E27FC236}">
                <a16:creationId xmlns:a16="http://schemas.microsoft.com/office/drawing/2014/main" id="{AFDCE674-E168-9E40-95BD-558DA8A24C57}"/>
              </a:ext>
            </a:extLst>
          </p:cNvPr>
          <p:cNvSpPr/>
          <p:nvPr/>
        </p:nvSpPr>
        <p:spPr>
          <a:xfrm>
            <a:off x="0" y="5352972"/>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786DA75-15CE-D14C-A084-66301F4F7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357" y="5370900"/>
            <a:ext cx="3291288" cy="1472268"/>
          </a:xfrm>
          <a:prstGeom prst="rect">
            <a:avLst/>
          </a:prstGeom>
          <a:solidFill>
            <a:srgbClr val="E84893"/>
          </a:solidFill>
          <a:ln>
            <a:solidFill>
              <a:srgbClr val="E84893"/>
            </a:solidFill>
          </a:ln>
        </p:spPr>
      </p:pic>
      <p:sp>
        <p:nvSpPr>
          <p:cNvPr id="6" name="Title 1">
            <a:extLst>
              <a:ext uri="{FF2B5EF4-FFF2-40B4-BE49-F238E27FC236}">
                <a16:creationId xmlns:a16="http://schemas.microsoft.com/office/drawing/2014/main" id="{5E69718C-5523-4C14-B29D-55AF2058A7FD}"/>
              </a:ext>
            </a:extLst>
          </p:cNvPr>
          <p:cNvSpPr>
            <a:spLocks noGrp="1"/>
          </p:cNvSpPr>
          <p:nvPr>
            <p:ph type="title"/>
          </p:nvPr>
        </p:nvSpPr>
        <p:spPr>
          <a:xfrm>
            <a:off x="4650081" y="77002"/>
            <a:ext cx="4952394" cy="1179931"/>
          </a:xfrm>
        </p:spPr>
        <p:txBody>
          <a:bodyPr/>
          <a:lstStyle/>
          <a:p>
            <a:pPr algn="ctr"/>
            <a:r>
              <a:rPr lang="en-US" b="1" dirty="0">
                <a:latin typeface="Franklin Gothic Book" panose="020B0503020102020204" pitchFamily="34" charset="0"/>
              </a:rPr>
              <a:t>The challenge</a:t>
            </a:r>
          </a:p>
        </p:txBody>
      </p:sp>
      <p:sp>
        <p:nvSpPr>
          <p:cNvPr id="7" name="Content Placeholder 2">
            <a:extLst>
              <a:ext uri="{FF2B5EF4-FFF2-40B4-BE49-F238E27FC236}">
                <a16:creationId xmlns:a16="http://schemas.microsoft.com/office/drawing/2014/main" id="{D48B9E9E-D6D4-4ACD-BDE7-62B5E41488C2}"/>
              </a:ext>
            </a:extLst>
          </p:cNvPr>
          <p:cNvSpPr txBox="1">
            <a:spLocks/>
          </p:cNvSpPr>
          <p:nvPr/>
        </p:nvSpPr>
        <p:spPr>
          <a:xfrm>
            <a:off x="5398005" y="1041074"/>
            <a:ext cx="5834677" cy="3885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Franklin Gothic Book" panose="020B0503020102020204" pitchFamily="34" charset="0"/>
              </a:rPr>
              <a:t>Now that you have learned lots about plants and their power to transform, you’re ready to take on the challenge!</a:t>
            </a:r>
          </a:p>
          <a:p>
            <a:pPr marL="0" indent="0">
              <a:buFont typeface="Arial" panose="020B0604020202020204" pitchFamily="34" charset="0"/>
              <a:buNone/>
            </a:pPr>
            <a:endParaRPr lang="en-GB" sz="2000" dirty="0">
              <a:latin typeface="Franklin Gothic Book" panose="020B0503020102020204" pitchFamily="34" charset="0"/>
            </a:endParaRPr>
          </a:p>
          <a:p>
            <a:pPr marL="0" indent="0">
              <a:buNone/>
            </a:pPr>
            <a:r>
              <a:rPr lang="en-GB" sz="2000" b="1" dirty="0">
                <a:latin typeface="Franklin Gothic Book" panose="020B0503020102020204" pitchFamily="34" charset="0"/>
              </a:rPr>
              <a:t>Design a proposal for a neglected or devastated area to be transformed by plants. </a:t>
            </a:r>
          </a:p>
          <a:p>
            <a:pPr marL="0" indent="0">
              <a:buNone/>
            </a:pPr>
            <a:endParaRPr lang="en-GB" sz="2000" b="1" dirty="0">
              <a:latin typeface="Franklin Gothic Book" panose="020B0503020102020204" pitchFamily="34" charset="0"/>
            </a:endParaRPr>
          </a:p>
          <a:p>
            <a:pPr marL="0" indent="0">
              <a:buNone/>
            </a:pPr>
            <a:r>
              <a:rPr lang="en-GB" sz="2000" dirty="0">
                <a:latin typeface="Franklin Gothic Book" panose="020B0503020102020204" pitchFamily="34" charset="0"/>
              </a:rPr>
              <a:t>This could be an area which is personal to you, an area important to your community, or an area in another part of the country or world.</a:t>
            </a:r>
          </a:p>
          <a:p>
            <a:pPr marL="0" indent="0">
              <a:buFont typeface="Arial" panose="020B0604020202020204" pitchFamily="34" charset="0"/>
              <a:buNone/>
            </a:pPr>
            <a:endParaRPr lang="en-GB" sz="2000" dirty="0">
              <a:latin typeface="Franklin Gothic Book" panose="020B0503020102020204" pitchFamily="34" charset="0"/>
            </a:endParaRPr>
          </a:p>
          <a:p>
            <a:pPr marL="0" indent="0">
              <a:buFont typeface="Arial" panose="020B0604020202020204" pitchFamily="34" charset="0"/>
              <a:buNone/>
            </a:pPr>
            <a:endParaRPr lang="en-GB" sz="2000" dirty="0">
              <a:latin typeface="Franklin Gothic Book" panose="020B0503020102020204" pitchFamily="34" charset="0"/>
            </a:endParaRPr>
          </a:p>
        </p:txBody>
      </p:sp>
    </p:spTree>
    <p:extLst>
      <p:ext uri="{BB962C8B-B14F-4D97-AF65-F5344CB8AC3E}">
        <p14:creationId xmlns:p14="http://schemas.microsoft.com/office/powerpoint/2010/main" val="1474748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2918FD-0BDB-9D4B-9CBF-D5F8763424E4}"/>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D86FFF2-9677-9D43-A2DA-49154C676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8" name="Content Placeholder 2">
            <a:extLst>
              <a:ext uri="{FF2B5EF4-FFF2-40B4-BE49-F238E27FC236}">
                <a16:creationId xmlns:a16="http://schemas.microsoft.com/office/drawing/2014/main" id="{E79767EC-0AC8-4389-B64D-6B5B23BC2CAE}"/>
              </a:ext>
            </a:extLst>
          </p:cNvPr>
          <p:cNvSpPr txBox="1">
            <a:spLocks/>
          </p:cNvSpPr>
          <p:nvPr/>
        </p:nvSpPr>
        <p:spPr>
          <a:xfrm>
            <a:off x="513430" y="547472"/>
            <a:ext cx="5001846" cy="4351338"/>
          </a:xfrm>
          <a:prstGeom prst="rect">
            <a:avLst/>
          </a:prstGeom>
          <a:ln w="28575">
            <a:no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latin typeface="Franklin Gothic Book" panose="020B0503020102020204" pitchFamily="34" charset="0"/>
              </a:rPr>
              <a:t>Top tips</a:t>
            </a:r>
          </a:p>
          <a:p>
            <a:r>
              <a:rPr lang="en-GB" sz="2400" dirty="0">
                <a:latin typeface="Franklin Gothic Book" panose="020B0503020102020204" pitchFamily="34" charset="0"/>
              </a:rPr>
              <a:t>Research Sir Arthur Hill and the creating and planting of war cemeteries in the First World War</a:t>
            </a:r>
          </a:p>
          <a:p>
            <a:r>
              <a:rPr lang="en-GB" sz="2400" dirty="0">
                <a:latin typeface="Franklin Gothic Book" panose="020B0503020102020204" pitchFamily="34" charset="0"/>
              </a:rPr>
              <a:t>Research how plants have been and/or are being used to create, restore or preserve landscapes</a:t>
            </a:r>
          </a:p>
          <a:p>
            <a:r>
              <a:rPr lang="en-GB" sz="2400" dirty="0">
                <a:latin typeface="Franklin Gothic Book" panose="020B0503020102020204" pitchFamily="34" charset="0"/>
              </a:rPr>
              <a:t>Decide which plants you will use and why</a:t>
            </a:r>
          </a:p>
          <a:p>
            <a:r>
              <a:rPr lang="en-GB" sz="2400" dirty="0">
                <a:latin typeface="Franklin Gothic Book" panose="020B0503020102020204" pitchFamily="34" charset="0"/>
              </a:rPr>
              <a:t>Consider how people will interact with or be involved in the landscape or area</a:t>
            </a:r>
          </a:p>
          <a:p>
            <a:r>
              <a:rPr lang="en-GB" sz="2400" dirty="0">
                <a:latin typeface="Franklin Gothic Book" panose="020B0503020102020204" pitchFamily="34" charset="0"/>
              </a:rPr>
              <a:t>Consider what the benefits of transforming this area will be. This could be for wildlife, communities, individuals, the government etc.</a:t>
            </a:r>
          </a:p>
          <a:p>
            <a:pPr marL="0" indent="0">
              <a:buFont typeface="Arial" panose="020B0604020202020204" pitchFamily="34" charset="0"/>
              <a:buNone/>
            </a:pPr>
            <a:endParaRPr lang="en-GB" sz="2200" dirty="0">
              <a:latin typeface="Franklin Gothic Book" panose="020B0503020102020204" pitchFamily="34" charset="0"/>
            </a:endParaRPr>
          </a:p>
          <a:p>
            <a:pPr marL="0" indent="0">
              <a:buFont typeface="Arial" panose="020B0604020202020204" pitchFamily="34" charset="0"/>
              <a:buNone/>
            </a:pPr>
            <a:endParaRPr lang="en-GB" sz="2400" dirty="0">
              <a:latin typeface="Franklin Gothic Book" panose="020B0503020102020204" pitchFamily="34" charset="0"/>
            </a:endParaRPr>
          </a:p>
        </p:txBody>
      </p:sp>
      <p:pic>
        <p:nvPicPr>
          <p:cNvPr id="9" name="Picture 2" descr="Thumbnail">
            <a:extLst>
              <a:ext uri="{FF2B5EF4-FFF2-40B4-BE49-F238E27FC236}">
                <a16:creationId xmlns:a16="http://schemas.microsoft.com/office/drawing/2014/main" id="{D198AF28-1F07-459F-8376-4FF727D433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1"/>
          <a:stretch/>
        </p:blipFill>
        <p:spPr bwMode="auto">
          <a:xfrm>
            <a:off x="6515810" y="547472"/>
            <a:ext cx="5063766" cy="440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6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2918FD-0BDB-9D4B-9CBF-D5F8763424E4}"/>
              </a:ext>
            </a:extLst>
          </p:cNvPr>
          <p:cNvSpPr/>
          <p:nvPr/>
        </p:nvSpPr>
        <p:spPr>
          <a:xfrm>
            <a:off x="0" y="5349876"/>
            <a:ext cx="12192000" cy="1508125"/>
          </a:xfrm>
          <a:prstGeom prst="rect">
            <a:avLst/>
          </a:prstGeom>
          <a:solidFill>
            <a:srgbClr val="E84893"/>
          </a:solidFill>
          <a:ln>
            <a:solidFill>
              <a:srgbClr val="E8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D86FFF2-9677-9D43-A2DA-49154C676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357" y="5367804"/>
            <a:ext cx="3291288" cy="1472268"/>
          </a:xfrm>
          <a:prstGeom prst="rect">
            <a:avLst/>
          </a:prstGeom>
          <a:solidFill>
            <a:srgbClr val="E84893"/>
          </a:solidFill>
          <a:ln>
            <a:solidFill>
              <a:srgbClr val="E84893"/>
            </a:solidFill>
          </a:ln>
        </p:spPr>
      </p:pic>
      <p:sp>
        <p:nvSpPr>
          <p:cNvPr id="9" name="Title 1">
            <a:extLst>
              <a:ext uri="{FF2B5EF4-FFF2-40B4-BE49-F238E27FC236}">
                <a16:creationId xmlns:a16="http://schemas.microsoft.com/office/drawing/2014/main" id="{BD538987-C7DD-4198-A82A-0D0DE40CCA0D}"/>
              </a:ext>
            </a:extLst>
          </p:cNvPr>
          <p:cNvSpPr>
            <a:spLocks noGrp="1"/>
          </p:cNvSpPr>
          <p:nvPr>
            <p:ph type="title"/>
          </p:nvPr>
        </p:nvSpPr>
        <p:spPr>
          <a:xfrm>
            <a:off x="838200" y="172041"/>
            <a:ext cx="10515600" cy="744072"/>
          </a:xfrm>
        </p:spPr>
        <p:txBody>
          <a:bodyPr>
            <a:normAutofit/>
          </a:bodyPr>
          <a:lstStyle/>
          <a:p>
            <a:pPr algn="ctr"/>
            <a:r>
              <a:rPr lang="en-US" sz="4000" b="1" dirty="0">
                <a:latin typeface="Franklin Gothic Book" panose="020B0503020102020204" pitchFamily="34" charset="0"/>
              </a:rPr>
              <a:t>Useful links </a:t>
            </a:r>
          </a:p>
        </p:txBody>
      </p:sp>
      <p:sp>
        <p:nvSpPr>
          <p:cNvPr id="13" name="Content Placeholder 2">
            <a:extLst>
              <a:ext uri="{FF2B5EF4-FFF2-40B4-BE49-F238E27FC236}">
                <a16:creationId xmlns:a16="http://schemas.microsoft.com/office/drawing/2014/main" id="{007A184D-8BD1-4814-BACA-37FE54E7A70B}"/>
              </a:ext>
            </a:extLst>
          </p:cNvPr>
          <p:cNvSpPr>
            <a:spLocks noGrp="1"/>
          </p:cNvSpPr>
          <p:nvPr>
            <p:ph idx="1"/>
          </p:nvPr>
        </p:nvSpPr>
        <p:spPr>
          <a:xfrm>
            <a:off x="838200" y="1040503"/>
            <a:ext cx="10515600" cy="4559302"/>
          </a:xfrm>
          <a:ln w="19050">
            <a:noFill/>
          </a:ln>
        </p:spPr>
        <p:txBody>
          <a:bodyPr>
            <a:normAutofit/>
          </a:bodyPr>
          <a:lstStyle/>
          <a:p>
            <a:pPr marL="0" indent="0" algn="ctr">
              <a:buNone/>
            </a:pPr>
            <a:r>
              <a:rPr lang="en-GB" sz="2200" dirty="0">
                <a:latin typeface="Franklin Gothic Book" panose="020B0503020102020204" pitchFamily="34" charset="0"/>
              </a:rPr>
              <a:t>Kew and Arthur Hill</a:t>
            </a:r>
          </a:p>
          <a:p>
            <a:pPr marL="0" indent="0" algn="ctr">
              <a:buNone/>
            </a:pPr>
            <a:r>
              <a:rPr lang="en-GB" sz="2200" dirty="0">
                <a:latin typeface="Franklin Gothic Book" panose="020B0503020102020204" pitchFamily="34" charset="0"/>
                <a:hlinkClick r:id="rId3"/>
              </a:rPr>
              <a:t>https://www.kew.org/blogs/kew-science/plants-and-conflict-landscapes-%E2%80%93-the-somme-and-beyond</a:t>
            </a:r>
            <a:br>
              <a:rPr lang="en-GB" sz="2200" dirty="0">
                <a:latin typeface="Franklin Gothic Book" panose="020B0503020102020204" pitchFamily="34" charset="0"/>
              </a:rPr>
            </a:br>
            <a:endParaRPr lang="en-GB" sz="2200" dirty="0">
              <a:latin typeface="Franklin Gothic Book" panose="020B0503020102020204" pitchFamily="34" charset="0"/>
            </a:endParaRPr>
          </a:p>
          <a:p>
            <a:pPr marL="0" indent="0" algn="ctr">
              <a:buNone/>
            </a:pPr>
            <a:r>
              <a:rPr lang="en-GB" sz="2200" dirty="0">
                <a:latin typeface="Franklin Gothic Book" panose="020B0503020102020204" pitchFamily="34" charset="0"/>
              </a:rPr>
              <a:t>Lemon Tree Trust – gardening in refugee camps</a:t>
            </a:r>
          </a:p>
          <a:p>
            <a:pPr marL="0" indent="0" algn="ctr">
              <a:buNone/>
            </a:pPr>
            <a:r>
              <a:rPr lang="en-GB" sz="2200" u="sng" dirty="0">
                <a:latin typeface="Franklin Gothic Book" panose="020B0503020102020204" pitchFamily="34" charset="0"/>
                <a:hlinkClick r:id="rId4"/>
              </a:rPr>
              <a:t>https://lemontreetrust.org/</a:t>
            </a:r>
            <a:endParaRPr lang="en-GB" sz="2200" u="sng" dirty="0">
              <a:latin typeface="Franklin Gothic Book" panose="020B0503020102020204" pitchFamily="34" charset="0"/>
            </a:endParaRPr>
          </a:p>
          <a:p>
            <a:pPr marL="0" indent="0" algn="ctr">
              <a:buNone/>
            </a:pPr>
            <a:endParaRPr lang="en-GB" sz="2200" dirty="0">
              <a:latin typeface="Franklin Gothic Book" panose="020B0503020102020204" pitchFamily="34" charset="0"/>
            </a:endParaRPr>
          </a:p>
          <a:p>
            <a:pPr marL="0" indent="0" algn="ctr">
              <a:buNone/>
            </a:pPr>
            <a:r>
              <a:rPr lang="en-GB" sz="2200" dirty="0">
                <a:latin typeface="Franklin Gothic Book" panose="020B0503020102020204" pitchFamily="34" charset="0"/>
              </a:rPr>
              <a:t>Why is Africa building a Great Green Wall?</a:t>
            </a:r>
          </a:p>
          <a:p>
            <a:pPr marL="0" indent="0" algn="ctr">
              <a:buNone/>
            </a:pPr>
            <a:r>
              <a:rPr lang="en-GB" sz="2200" dirty="0">
                <a:latin typeface="Franklin Gothic Book" panose="020B0503020102020204" pitchFamily="34" charset="0"/>
                <a:hlinkClick r:id="rId5"/>
              </a:rPr>
              <a:t>https://www.youtube.com/watch?v=4xls7K_xFBQ</a:t>
            </a:r>
            <a:endParaRPr lang="en-GB" sz="2200" dirty="0">
              <a:latin typeface="Franklin Gothic Book" panose="020B0503020102020204" pitchFamily="34" charset="0"/>
            </a:endParaRPr>
          </a:p>
          <a:p>
            <a:pPr marL="0" indent="0" algn="ctr">
              <a:buNone/>
            </a:pPr>
            <a:endParaRPr lang="en-GB" sz="2200" dirty="0">
              <a:latin typeface="Franklin Gothic Book" panose="020B0503020102020204" pitchFamily="34" charset="0"/>
            </a:endParaRPr>
          </a:p>
          <a:p>
            <a:pPr marL="0" indent="0">
              <a:buNone/>
            </a:pPr>
            <a:endParaRPr lang="en-GB" sz="2200" dirty="0">
              <a:latin typeface="Franklin Gothic Book" panose="020B0503020102020204" pitchFamily="34" charset="0"/>
            </a:endParaRPr>
          </a:p>
        </p:txBody>
      </p:sp>
    </p:spTree>
    <p:extLst>
      <p:ext uri="{BB962C8B-B14F-4D97-AF65-F5344CB8AC3E}">
        <p14:creationId xmlns:p14="http://schemas.microsoft.com/office/powerpoint/2010/main" val="361985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RBG Kew Team Document" ma:contentTypeID="0x0101002ADAC5ABC13B4895A7CAFA92DCA0F6A700840D38A759864E85A73A3BDD238BB33D00E9B03A4DCD984F64937D61C9BDF91031007A9E886CD854524E92328AC40E2734C9" ma:contentTypeVersion="10" ma:contentTypeDescription="RBG Kew Team Document" ma:contentTypeScope="" ma:versionID="7f04fa0a0f12ed3a29114b36005bb7cb">
  <xsd:schema xmlns:xsd="http://www.w3.org/2001/XMLSchema" xmlns:xs="http://www.w3.org/2001/XMLSchema" xmlns:p="http://schemas.microsoft.com/office/2006/metadata/properties" xmlns:ns2="150f78d0-e5c4-40ba-9879-1115501c63e5" targetNamespace="http://schemas.microsoft.com/office/2006/metadata/properties" ma:root="true" ma:fieldsID="0dd3323f99a8bd0894a6ba06ad866b50" ns2:_="">
    <xsd:import namespace="150f78d0-e5c4-40ba-9879-1115501c63e5"/>
    <xsd:element name="properties">
      <xsd:complexType>
        <xsd:sequence>
          <xsd:element name="documentManagement">
            <xsd:complexType>
              <xsd:all>
                <xsd:element ref="ns2:_dlc_DocId" minOccurs="0"/>
                <xsd:element ref="ns2:_dlc_DocIdUrl" minOccurs="0"/>
                <xsd:element ref="ns2:_dlc_DocIdPersistId" minOccurs="0"/>
                <xsd:element ref="ns2:Contentcategory" minOccurs="0"/>
                <xsd:element ref="ns2:Securityclassification" minOccurs="0"/>
                <xsd:element ref="ns2:Handlinginstructions" minOccurs="0"/>
                <xsd:element ref="ns2:Relatedcontent" minOccurs="0"/>
                <xsd:element ref="ns2:Originallocationreference" minOccurs="0"/>
                <xsd:element ref="ns2:OriginalAuthor" minOccurs="0"/>
                <xsd:element ref="ns2:OriginalCreatedDate" minOccurs="0"/>
                <xsd:element ref="ns2:a9dcef333f334debab9d38dc73cb47a7"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0f78d0-e5c4-40ba-9879-1115501c63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Contentcategory" ma:index="11" nillable="true" ma:displayName="Content Category" ma:description="Content category used for search and categorisation purposes." ma:format="Dropdown" ma:internalName="Contentcategory">
      <xsd:simpleType>
        <xsd:restriction base="dms:Choice">
          <xsd:enumeration value="Policy"/>
          <xsd:enumeration value="Procedure"/>
          <xsd:enumeration value="Contract"/>
          <xsd:enumeration value="Meeting"/>
          <xsd:enumeration value="Health and Safety"/>
          <xsd:enumeration value="HR"/>
          <xsd:enumeration value="Project Management"/>
          <xsd:enumeration value="Finance"/>
          <xsd:enumeration value="Procurement"/>
          <xsd:enumeration value="Research"/>
          <xsd:enumeration value="Administration"/>
          <xsd:enumeration value="Correspondence"/>
          <xsd:enumeration value="Management"/>
          <xsd:enumeration value="Design and Plans"/>
          <xsd:enumeration value="Reports"/>
          <xsd:enumeration value="Publicity"/>
        </xsd:restriction>
      </xsd:simpleType>
    </xsd:element>
    <xsd:element name="Securityclassification" ma:index="12" nillable="true" ma:displayName="Security Classification" ma:description="Choice of security classification" ma:format="Dropdown" ma:internalName="Securityclassification">
      <xsd:simpleType>
        <xsd:restriction base="dms:Choice">
          <xsd:enumeration value="Official"/>
          <xsd:enumeration value="Official-Sensitive"/>
          <xsd:enumeration value="Official-Sensitive[COMMERCIAL]"/>
          <xsd:enumeration value="Official-Sensitive[LOCSEN]"/>
          <xsd:enumeration value="Official-Sensitive[PERSONAL]"/>
          <xsd:enumeration value="Secret"/>
          <xsd:enumeration value="Top Secret"/>
        </xsd:restriction>
      </xsd:simpleType>
    </xsd:element>
    <xsd:element name="Handlinginstructions" ma:index="13" nillable="true" ma:displayName="Handling Instructions" ma:description="" ma:internalName="Handlinginstructions">
      <xsd:simpleType>
        <xsd:restriction base="dms:Note">
          <xsd:maxLength value="255"/>
        </xsd:restriction>
      </xsd:simpleType>
    </xsd:element>
    <xsd:element name="Relatedcontent" ma:index="14" nillable="true" ma:displayName="Related Content" ma:description="" ma:internalName="Relatedcontent">
      <xsd:simpleType>
        <xsd:restriction base="dms:Text"/>
      </xsd:simpleType>
    </xsd:element>
    <xsd:element name="Originallocationreference" ma:index="15" nillable="true" ma:displayName="Original Location Reference" ma:default="Formal Learning" ma:description="" ma:internalName="Originallocationreference">
      <xsd:simpleType>
        <xsd:restriction base="dms:Text"/>
      </xsd:simpleType>
    </xsd:element>
    <xsd:element name="OriginalAuthor" ma:index="16" nillable="true" ma:displayName="Original Author" ma:list="UserInfo" ma:SharePointGroup="0" ma:internalName="Original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CreatedDate" ma:index="17" nillable="true" ma:displayName="Original Created Date" ma:default="[today]" ma:format="DateOnly" ma:internalName="OriginalCreatedDate">
      <xsd:simpleType>
        <xsd:restriction base="dms:DateTime"/>
      </xsd:simpleType>
    </xsd:element>
    <xsd:element name="a9dcef333f334debab9d38dc73cb47a7" ma:index="18" nillable="true" ma:taxonomy="true" ma:internalName="a9dcef333f334debab9d38dc73cb47a7" ma:taxonomyFieldName="KewRBGFileplanreference" ma:displayName="File Plan Reference" ma:readOnly="false" ma:default="" ma:fieldId="{a9dcef33-3f33-4deb-ab9d-38dc73cb47a7}" ma:sspId="4874f941-1732-4aa1-804a-4f99632a5909" ma:termSetId="81cf162c-788c-4cf4-84a1-1df2b6eb5138" ma:anchorId="00000000-0000-0000-0000-000000000000" ma:open="false" ma:isKeyword="false">
      <xsd:complexType>
        <xsd:sequence>
          <xsd:element ref="pc:Terms" minOccurs="0" maxOccurs="1"/>
        </xsd:sequence>
      </xsd:complexType>
    </xsd:element>
    <xsd:element name="TaxCatchAll" ma:index="19" nillable="true" ma:displayName="Taxonomy Catch All Column" ma:description="" ma:hidden="true" ma:list="{ea2942ce-73db-47b0-a424-13418e3e8ae5}" ma:internalName="TaxCatchAll" ma:showField="CatchAllData" ma:web="16e9021c-a6ea-45a1-9df1-bdb3ad7bb272">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description="" ma:hidden="true" ma:list="{ea2942ce-73db-47b0-a424-13418e3e8ae5}" ma:internalName="TaxCatchAllLabel" ma:readOnly="true" ma:showField="CatchAllDataLabel" ma:web="16e9021c-a6ea-45a1-9df1-bdb3ad7bb2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4874f941-1732-4aa1-804a-4f99632a5909" ContentTypeId="0x0101002ADAC5ABC13B4895A7CAFA92DCA0F6A700840D38A759864E85A73A3BDD238BB33D00E9B03A4DCD984F64937D61C9BDF9103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150f78d0-e5c4-40ba-9879-1115501c63e5"/>
    <Contentcategory xmlns="150f78d0-e5c4-40ba-9879-1115501c63e5" xsi:nil="true"/>
    <Securityclassification xmlns="150f78d0-e5c4-40ba-9879-1115501c63e5" xsi:nil="true"/>
    <a9dcef333f334debab9d38dc73cb47a7 xmlns="150f78d0-e5c4-40ba-9879-1115501c63e5">
      <Terms xmlns="http://schemas.microsoft.com/office/infopath/2007/PartnerControls"/>
    </a9dcef333f334debab9d38dc73cb47a7>
    <Relatedcontent xmlns="150f78d0-e5c4-40ba-9879-1115501c63e5" xsi:nil="true"/>
    <OriginalAuthor xmlns="150f78d0-e5c4-40ba-9879-1115501c63e5">
      <UserInfo>
        <DisplayName/>
        <AccountId xsi:nil="true"/>
        <AccountType/>
      </UserInfo>
    </OriginalAuthor>
    <Originallocationreference xmlns="150f78d0-e5c4-40ba-9879-1115501c63e5">Formal Learning</Originallocationreference>
    <OriginalCreatedDate xmlns="150f78d0-e5c4-40ba-9879-1115501c63e5">2020-03-19T11:31:27+00:00</OriginalCreatedDate>
    <Handlinginstructions xmlns="150f78d0-e5c4-40ba-9879-1115501c63e5" xsi:nil="true"/>
    <_dlc_DocId xmlns="150f78d0-e5c4-40ba-9879-1115501c63e5">TM70-1835553145-9563</_dlc_DocId>
    <_dlc_DocIdUrl xmlns="150f78d0-e5c4-40ba-9879-1115501c63e5">
      <Url>https://rbgkew.sharepoint.com/Sites/TM70/_layouts/15/DocIdRedir.aspx?ID=TM70-1835553145-9563</Url>
      <Description>TM70-1835553145-9563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6DC79D-ED17-4DD1-B29E-80F7991C7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0f78d0-e5c4-40ba-9879-1115501c6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6E3307-FE42-45E7-BF6D-2A4D1CFA1FD0}">
  <ds:schemaRefs>
    <ds:schemaRef ds:uri="Microsoft.SharePoint.Taxonomy.ContentTypeSync"/>
  </ds:schemaRefs>
</ds:datastoreItem>
</file>

<file path=customXml/itemProps3.xml><?xml version="1.0" encoding="utf-8"?>
<ds:datastoreItem xmlns:ds="http://schemas.openxmlformats.org/officeDocument/2006/customXml" ds:itemID="{EF31C47F-0715-41EB-A25D-7867F0E747A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150f78d0-e5c4-40ba-9879-1115501c63e5"/>
    <ds:schemaRef ds:uri="http://purl.org/dc/term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D02B9104-8A92-4981-976B-7B7ADC232B82}">
  <ds:schemaRefs>
    <ds:schemaRef ds:uri="http://schemas.microsoft.com/sharepoint/events"/>
  </ds:schemaRefs>
</ds:datastoreItem>
</file>

<file path=customXml/itemProps5.xml><?xml version="1.0" encoding="utf-8"?>
<ds:datastoreItem xmlns:ds="http://schemas.openxmlformats.org/officeDocument/2006/customXml" ds:itemID="{2A708910-C39D-4CCD-B39C-765ACBE9FF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2886</TotalTime>
  <Words>497</Words>
  <Application>Microsoft Office PowerPoint</Application>
  <PresentationFormat>Widescreen</PresentationFormat>
  <Paragraphs>66</Paragraphs>
  <Slides>10</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Franklin Gothic Book</vt:lpstr>
      <vt:lpstr>Times New Roman</vt:lpstr>
      <vt:lpstr>Office Theme</vt:lpstr>
      <vt:lpstr>KS2 Battlefield Botany</vt:lpstr>
      <vt:lpstr>Battlefield botany</vt:lpstr>
      <vt:lpstr>Activity 1  Watch and learn</vt:lpstr>
      <vt:lpstr>Activity 2 Plant projects  </vt:lpstr>
      <vt:lpstr>PowerPoint Presentation</vt:lpstr>
      <vt:lpstr>PowerPoint Presentation</vt:lpstr>
      <vt:lpstr>The challenge</vt:lpstr>
      <vt:lpstr>PowerPoint Presentation</vt:lpstr>
      <vt:lpstr>Useful links </vt:lpstr>
      <vt:lpstr>All done?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KS2 challenge title</dc:title>
  <dc:creator>Kristy Rogers</dc:creator>
  <cp:lastModifiedBy>Kate Graham</cp:lastModifiedBy>
  <cp:revision>5</cp:revision>
  <dcterms:created xsi:type="dcterms:W3CDTF">2020-03-19T11:19:37Z</dcterms:created>
  <dcterms:modified xsi:type="dcterms:W3CDTF">2020-03-26T15:47:46Z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0x0101002ADAC5ABC13B4895A7CAFA92DCA0F6A700840D38A759864E85A73A3BDD238BB33D00E9B03A4DCD984F64937D61C9BDF91031007A9E886CD854524E92328AC40E2734C9</vt:lpwstr>
  </property>
  <property fmtid="{D5CDD505-2E9C-101B-9397-08002B2CF9AE}" pid="3" name="KewRBGFileplanreference">
    <vt:lpwstr/>
  </property>
  <property fmtid="{D5CDD505-2E9C-101B-9397-08002B2CF9AE}" pid="4" name="_dlc_DocIdItemGuid">
    <vt:lpwstr>c48ed4dc-ad0e-46bf-b863-345ae96d1b8c</vt:lpwstr>
  </property>
</Properties>
</file>