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notesMasterIdLst>
    <p:notesMasterId r:id="rId22"/>
  </p:notesMasterIdLst>
  <p:sldIdLst>
    <p:sldId id="256" r:id="rId7"/>
    <p:sldId id="257" r:id="rId8"/>
    <p:sldId id="259" r:id="rId9"/>
    <p:sldId id="263" r:id="rId10"/>
    <p:sldId id="264" r:id="rId11"/>
    <p:sldId id="265" r:id="rId12"/>
    <p:sldId id="266" r:id="rId13"/>
    <p:sldId id="268" r:id="rId14"/>
    <p:sldId id="270" r:id="rId15"/>
    <p:sldId id="260" r:id="rId16"/>
    <p:sldId id="272" r:id="rId17"/>
    <p:sldId id="275" r:id="rId18"/>
    <p:sldId id="276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Nenadic" initials="MN" lastIdx="1" clrIdx="0">
    <p:extLst>
      <p:ext uri="{19B8F6BF-5375-455C-9EA6-DF929625EA0E}">
        <p15:presenceInfo xmlns:p15="http://schemas.microsoft.com/office/powerpoint/2012/main" userId="S::M.Nenadic@kew.org::d5d7413a-5b3d-4f80-ac7e-26f4145a28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03A3B1-5395-7F40-B25A-5F0C800451E7}" v="48" dt="2020-03-26T07:59:50.290"/>
    <p1510:client id="{90CB6F05-9556-465B-92F1-3F7B9329FC08}" v="14" dt="2020-03-26T11:30:40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y Rogers" userId="8af3b6b0-80c4-439f-a0a8-dfddbfdd7944" providerId="ADAL" clId="{1B03A3B1-5395-7F40-B25A-5F0C800451E7}"/>
    <pc:docChg chg="undo custSel delSld modSld">
      <pc:chgData name="Kristy Rogers" userId="8af3b6b0-80c4-439f-a0a8-dfddbfdd7944" providerId="ADAL" clId="{1B03A3B1-5395-7F40-B25A-5F0C800451E7}" dt="2020-03-26T07:59:50.290" v="360"/>
      <pc:docMkLst>
        <pc:docMk/>
      </pc:docMkLst>
      <pc:sldChg chg="addSp delSp modTransition">
        <pc:chgData name="Kristy Rogers" userId="8af3b6b0-80c4-439f-a0a8-dfddbfdd7944" providerId="ADAL" clId="{1B03A3B1-5395-7F40-B25A-5F0C800451E7}" dt="2020-03-26T07:59:50.290" v="360"/>
        <pc:sldMkLst>
          <pc:docMk/>
          <pc:sldMk cId="3213794282" sldId="256"/>
        </pc:sldMkLst>
        <pc:spChg chg="del">
          <ac:chgData name="Kristy Rogers" userId="8af3b6b0-80c4-439f-a0a8-dfddbfdd7944" providerId="ADAL" clId="{1B03A3B1-5395-7F40-B25A-5F0C800451E7}" dt="2020-03-26T07:35:52.891" v="1" actId="478"/>
          <ac:spMkLst>
            <pc:docMk/>
            <pc:sldMk cId="3213794282" sldId="256"/>
            <ac:spMk id="4" creationId="{C909525B-F562-8D44-9827-1FBB74670D59}"/>
          </ac:spMkLst>
        </pc:spChg>
        <pc:spChg chg="add">
          <ac:chgData name="Kristy Rogers" userId="8af3b6b0-80c4-439f-a0a8-dfddbfdd7944" providerId="ADAL" clId="{1B03A3B1-5395-7F40-B25A-5F0C800451E7}" dt="2020-03-26T07:35:54.564" v="2"/>
          <ac:spMkLst>
            <pc:docMk/>
            <pc:sldMk cId="3213794282" sldId="256"/>
            <ac:spMk id="6" creationId="{3552E924-DD5B-684A-AB7B-4E85CE5C5B67}"/>
          </ac:spMkLst>
        </pc:spChg>
        <pc:picChg chg="del">
          <ac:chgData name="Kristy Rogers" userId="8af3b6b0-80c4-439f-a0a8-dfddbfdd7944" providerId="ADAL" clId="{1B03A3B1-5395-7F40-B25A-5F0C800451E7}" dt="2020-03-26T07:35:52.374" v="0" actId="478"/>
          <ac:picMkLst>
            <pc:docMk/>
            <pc:sldMk cId="3213794282" sldId="256"/>
            <ac:picMk id="5" creationId="{401A1296-8A45-374A-A39E-8FA6C35A4EAB}"/>
          </ac:picMkLst>
        </pc:picChg>
        <pc:picChg chg="add">
          <ac:chgData name="Kristy Rogers" userId="8af3b6b0-80c4-439f-a0a8-dfddbfdd7944" providerId="ADAL" clId="{1B03A3B1-5395-7F40-B25A-5F0C800451E7}" dt="2020-03-26T07:35:54.564" v="2"/>
          <ac:picMkLst>
            <pc:docMk/>
            <pc:sldMk cId="3213794282" sldId="256"/>
            <ac:picMk id="7" creationId="{B80E8645-324E-B74C-813E-0785D36B10B4}"/>
          </ac:picMkLst>
        </pc:picChg>
      </pc:sldChg>
      <pc:sldChg chg="addSp delSp">
        <pc:chgData name="Kristy Rogers" userId="8af3b6b0-80c4-439f-a0a8-dfddbfdd7944" providerId="ADAL" clId="{1B03A3B1-5395-7F40-B25A-5F0C800451E7}" dt="2020-03-26T07:36:09.133" v="5"/>
        <pc:sldMkLst>
          <pc:docMk/>
          <pc:sldMk cId="2646193974" sldId="257"/>
        </pc:sldMkLst>
        <pc:spChg chg="del">
          <ac:chgData name="Kristy Rogers" userId="8af3b6b0-80c4-439f-a0a8-dfddbfdd7944" providerId="ADAL" clId="{1B03A3B1-5395-7F40-B25A-5F0C800451E7}" dt="2020-03-26T07:36:08.246" v="4" actId="478"/>
          <ac:spMkLst>
            <pc:docMk/>
            <pc:sldMk cId="2646193974" sldId="257"/>
            <ac:spMk id="4" creationId="{A7F40AD6-B71E-004A-B6BF-513A56C84B99}"/>
          </ac:spMkLst>
        </pc:spChg>
        <pc:spChg chg="add">
          <ac:chgData name="Kristy Rogers" userId="8af3b6b0-80c4-439f-a0a8-dfddbfdd7944" providerId="ADAL" clId="{1B03A3B1-5395-7F40-B25A-5F0C800451E7}" dt="2020-03-26T07:36:09.133" v="5"/>
          <ac:spMkLst>
            <pc:docMk/>
            <pc:sldMk cId="2646193974" sldId="257"/>
            <ac:spMk id="7" creationId="{7AC99405-C07A-6E42-BD0E-2C6C7A00CFAC}"/>
          </ac:spMkLst>
        </pc:spChg>
        <pc:picChg chg="del">
          <ac:chgData name="Kristy Rogers" userId="8af3b6b0-80c4-439f-a0a8-dfddbfdd7944" providerId="ADAL" clId="{1B03A3B1-5395-7F40-B25A-5F0C800451E7}" dt="2020-03-26T07:36:07.787" v="3" actId="478"/>
          <ac:picMkLst>
            <pc:docMk/>
            <pc:sldMk cId="2646193974" sldId="257"/>
            <ac:picMk id="5" creationId="{20BFBA7C-5604-F447-AC46-0DB610518440}"/>
          </ac:picMkLst>
        </pc:picChg>
        <pc:picChg chg="add">
          <ac:chgData name="Kristy Rogers" userId="8af3b6b0-80c4-439f-a0a8-dfddbfdd7944" providerId="ADAL" clId="{1B03A3B1-5395-7F40-B25A-5F0C800451E7}" dt="2020-03-26T07:36:09.133" v="5"/>
          <ac:picMkLst>
            <pc:docMk/>
            <pc:sldMk cId="2646193974" sldId="257"/>
            <ac:picMk id="8" creationId="{C354CEBA-4C12-BD4B-85D9-EAE6BB9AF0BA}"/>
          </ac:picMkLst>
        </pc:picChg>
      </pc:sldChg>
      <pc:sldChg chg="addSp delSp">
        <pc:chgData name="Kristy Rogers" userId="8af3b6b0-80c4-439f-a0a8-dfddbfdd7944" providerId="ADAL" clId="{1B03A3B1-5395-7F40-B25A-5F0C800451E7}" dt="2020-03-26T07:36:13.833" v="8"/>
        <pc:sldMkLst>
          <pc:docMk/>
          <pc:sldMk cId="485506242" sldId="259"/>
        </pc:sldMkLst>
        <pc:spChg chg="del">
          <ac:chgData name="Kristy Rogers" userId="8af3b6b0-80c4-439f-a0a8-dfddbfdd7944" providerId="ADAL" clId="{1B03A3B1-5395-7F40-B25A-5F0C800451E7}" dt="2020-03-26T07:36:12.637" v="7" actId="478"/>
          <ac:spMkLst>
            <pc:docMk/>
            <pc:sldMk cId="485506242" sldId="259"/>
            <ac:spMk id="4" creationId="{9BCCF729-9425-1E40-B62D-1B22FB90EAD8}"/>
          </ac:spMkLst>
        </pc:spChg>
        <pc:spChg chg="add">
          <ac:chgData name="Kristy Rogers" userId="8af3b6b0-80c4-439f-a0a8-dfddbfdd7944" providerId="ADAL" clId="{1B03A3B1-5395-7F40-B25A-5F0C800451E7}" dt="2020-03-26T07:36:13.833" v="8"/>
          <ac:spMkLst>
            <pc:docMk/>
            <pc:sldMk cId="485506242" sldId="259"/>
            <ac:spMk id="7" creationId="{173E60E6-F93C-134D-9A93-142EF4D68031}"/>
          </ac:spMkLst>
        </pc:spChg>
        <pc:picChg chg="del">
          <ac:chgData name="Kristy Rogers" userId="8af3b6b0-80c4-439f-a0a8-dfddbfdd7944" providerId="ADAL" clId="{1B03A3B1-5395-7F40-B25A-5F0C800451E7}" dt="2020-03-26T07:36:12.243" v="6" actId="478"/>
          <ac:picMkLst>
            <pc:docMk/>
            <pc:sldMk cId="485506242" sldId="259"/>
            <ac:picMk id="5" creationId="{3A09472E-B987-164C-B388-731B187E46EB}"/>
          </ac:picMkLst>
        </pc:picChg>
        <pc:picChg chg="add">
          <ac:chgData name="Kristy Rogers" userId="8af3b6b0-80c4-439f-a0a8-dfddbfdd7944" providerId="ADAL" clId="{1B03A3B1-5395-7F40-B25A-5F0C800451E7}" dt="2020-03-26T07:36:13.833" v="8"/>
          <ac:picMkLst>
            <pc:docMk/>
            <pc:sldMk cId="485506242" sldId="259"/>
            <ac:picMk id="8" creationId="{59CB8874-3874-9A4C-9E90-7E85ABC9186F}"/>
          </ac:picMkLst>
        </pc:picChg>
      </pc:sldChg>
      <pc:sldChg chg="addSp delSp modSp">
        <pc:chgData name="Kristy Rogers" userId="8af3b6b0-80c4-439f-a0a8-dfddbfdd7944" providerId="ADAL" clId="{1B03A3B1-5395-7F40-B25A-5F0C800451E7}" dt="2020-03-26T07:37:30.133" v="39" actId="1076"/>
        <pc:sldMkLst>
          <pc:docMk/>
          <pc:sldMk cId="1474748362" sldId="260"/>
        </pc:sldMkLst>
        <pc:spChg chg="add">
          <ac:chgData name="Kristy Rogers" userId="8af3b6b0-80c4-439f-a0a8-dfddbfdd7944" providerId="ADAL" clId="{1B03A3B1-5395-7F40-B25A-5F0C800451E7}" dt="2020-03-26T07:37:26.975" v="37"/>
          <ac:spMkLst>
            <pc:docMk/>
            <pc:sldMk cId="1474748362" sldId="260"/>
            <ac:spMk id="6" creationId="{2E6EE722-D5F5-D247-BBFD-67813B76FE3D}"/>
          </ac:spMkLst>
        </pc:spChg>
        <pc:picChg chg="del">
          <ac:chgData name="Kristy Rogers" userId="8af3b6b0-80c4-439f-a0a8-dfddbfdd7944" providerId="ADAL" clId="{1B03A3B1-5395-7F40-B25A-5F0C800451E7}" dt="2020-03-26T07:37:22.797" v="34" actId="478"/>
          <ac:picMkLst>
            <pc:docMk/>
            <pc:sldMk cId="1474748362" sldId="260"/>
            <ac:picMk id="5" creationId="{E786DA75-15CE-D14C-A084-66301F4F7183}"/>
          </ac:picMkLst>
        </pc:picChg>
        <pc:picChg chg="add">
          <ac:chgData name="Kristy Rogers" userId="8af3b6b0-80c4-439f-a0a8-dfddbfdd7944" providerId="ADAL" clId="{1B03A3B1-5395-7F40-B25A-5F0C800451E7}" dt="2020-03-26T07:37:26.975" v="37"/>
          <ac:picMkLst>
            <pc:docMk/>
            <pc:sldMk cId="1474748362" sldId="260"/>
            <ac:picMk id="7" creationId="{C99D41B4-5AB2-F745-9547-4D435CF1E25C}"/>
          </ac:picMkLst>
        </pc:picChg>
        <pc:picChg chg="mod">
          <ac:chgData name="Kristy Rogers" userId="8af3b6b0-80c4-439f-a0a8-dfddbfdd7944" providerId="ADAL" clId="{1B03A3B1-5395-7F40-B25A-5F0C800451E7}" dt="2020-03-26T07:37:30.133" v="39" actId="1076"/>
          <ac:picMkLst>
            <pc:docMk/>
            <pc:sldMk cId="1474748362" sldId="260"/>
            <ac:picMk id="8" creationId="{D4F6D611-B9D6-4C81-83B4-6F4931AA4612}"/>
          </ac:picMkLst>
        </pc:picChg>
      </pc:sldChg>
      <pc:sldChg chg="addSp delSp">
        <pc:chgData name="Kristy Rogers" userId="8af3b6b0-80c4-439f-a0a8-dfddbfdd7944" providerId="ADAL" clId="{1B03A3B1-5395-7F40-B25A-5F0C800451E7}" dt="2020-03-26T07:36:17.779" v="11"/>
        <pc:sldMkLst>
          <pc:docMk/>
          <pc:sldMk cId="2617578608" sldId="263"/>
        </pc:sldMkLst>
        <pc:spChg chg="add">
          <ac:chgData name="Kristy Rogers" userId="8af3b6b0-80c4-439f-a0a8-dfddbfdd7944" providerId="ADAL" clId="{1B03A3B1-5395-7F40-B25A-5F0C800451E7}" dt="2020-03-26T07:36:17.779" v="11"/>
          <ac:spMkLst>
            <pc:docMk/>
            <pc:sldMk cId="2617578608" sldId="263"/>
            <ac:spMk id="8" creationId="{75681A67-B525-3F45-BFDC-8B8C4D8F5B18}"/>
          </ac:spMkLst>
        </pc:spChg>
        <pc:spChg chg="del">
          <ac:chgData name="Kristy Rogers" userId="8af3b6b0-80c4-439f-a0a8-dfddbfdd7944" providerId="ADAL" clId="{1B03A3B1-5395-7F40-B25A-5F0C800451E7}" dt="2020-03-26T07:36:16.828" v="10" actId="478"/>
          <ac:spMkLst>
            <pc:docMk/>
            <pc:sldMk cId="2617578608" sldId="263"/>
            <ac:spMk id="21" creationId="{CC2AF030-934F-0341-B32C-511F4217312F}"/>
          </ac:spMkLst>
        </pc:spChg>
        <pc:picChg chg="add">
          <ac:chgData name="Kristy Rogers" userId="8af3b6b0-80c4-439f-a0a8-dfddbfdd7944" providerId="ADAL" clId="{1B03A3B1-5395-7F40-B25A-5F0C800451E7}" dt="2020-03-26T07:36:17.779" v="11"/>
          <ac:picMkLst>
            <pc:docMk/>
            <pc:sldMk cId="2617578608" sldId="263"/>
            <ac:picMk id="9" creationId="{BC1263D9-AD60-4E42-A456-71D3182C236D}"/>
          </ac:picMkLst>
        </pc:picChg>
        <pc:picChg chg="del">
          <ac:chgData name="Kristy Rogers" userId="8af3b6b0-80c4-439f-a0a8-dfddbfdd7944" providerId="ADAL" clId="{1B03A3B1-5395-7F40-B25A-5F0C800451E7}" dt="2020-03-26T07:36:16.427" v="9" actId="478"/>
          <ac:picMkLst>
            <pc:docMk/>
            <pc:sldMk cId="2617578608" sldId="263"/>
            <ac:picMk id="22" creationId="{8B6FCC85-2FDB-4142-A41F-D30CA2805F50}"/>
          </ac:picMkLst>
        </pc:picChg>
      </pc:sldChg>
      <pc:sldChg chg="addSp delSp modSp">
        <pc:chgData name="Kristy Rogers" userId="8af3b6b0-80c4-439f-a0a8-dfddbfdd7944" providerId="ADAL" clId="{1B03A3B1-5395-7F40-B25A-5F0C800451E7}" dt="2020-03-26T07:44:06.865" v="69" actId="1076"/>
        <pc:sldMkLst>
          <pc:docMk/>
          <pc:sldMk cId="2765264436" sldId="264"/>
        </pc:sldMkLst>
        <pc:spChg chg="del">
          <ac:chgData name="Kristy Rogers" userId="8af3b6b0-80c4-439f-a0a8-dfddbfdd7944" providerId="ADAL" clId="{1B03A3B1-5395-7F40-B25A-5F0C800451E7}" dt="2020-03-26T07:36:20.869" v="13" actId="478"/>
          <ac:spMkLst>
            <pc:docMk/>
            <pc:sldMk cId="2765264436" sldId="264"/>
            <ac:spMk id="4" creationId="{D70979C6-5F50-5E43-9CC5-326C78B8E16B}"/>
          </ac:spMkLst>
        </pc:spChg>
        <pc:spChg chg="add del mod">
          <ac:chgData name="Kristy Rogers" userId="8af3b6b0-80c4-439f-a0a8-dfddbfdd7944" providerId="ADAL" clId="{1B03A3B1-5395-7F40-B25A-5F0C800451E7}" dt="2020-03-26T07:42:24.654" v="54" actId="478"/>
          <ac:spMkLst>
            <pc:docMk/>
            <pc:sldMk cId="2765264436" sldId="264"/>
            <ac:spMk id="5" creationId="{79E89AA0-8217-E14E-8639-DBF5274E03AC}"/>
          </ac:spMkLst>
        </pc:spChg>
        <pc:spChg chg="add">
          <ac:chgData name="Kristy Rogers" userId="8af3b6b0-80c4-439f-a0a8-dfddbfdd7944" providerId="ADAL" clId="{1B03A3B1-5395-7F40-B25A-5F0C800451E7}" dt="2020-03-26T07:36:21.932" v="14"/>
          <ac:spMkLst>
            <pc:docMk/>
            <pc:sldMk cId="2765264436" sldId="264"/>
            <ac:spMk id="8" creationId="{34EE2DBB-C5EC-E34D-BAE9-CAF0FC26D1AF}"/>
          </ac:spMkLst>
        </pc:spChg>
        <pc:spChg chg="mod">
          <ac:chgData name="Kristy Rogers" userId="8af3b6b0-80c4-439f-a0a8-dfddbfdd7944" providerId="ADAL" clId="{1B03A3B1-5395-7F40-B25A-5F0C800451E7}" dt="2020-03-26T07:44:06.865" v="69" actId="1076"/>
          <ac:spMkLst>
            <pc:docMk/>
            <pc:sldMk cId="2765264436" sldId="264"/>
            <ac:spMk id="10" creationId="{DA2B92CF-662A-43DB-85DD-B37FC8F99F3E}"/>
          </ac:spMkLst>
        </pc:spChg>
        <pc:spChg chg="mod">
          <ac:chgData name="Kristy Rogers" userId="8af3b6b0-80c4-439f-a0a8-dfddbfdd7944" providerId="ADAL" clId="{1B03A3B1-5395-7F40-B25A-5F0C800451E7}" dt="2020-03-26T07:44:04.712" v="68" actId="1076"/>
          <ac:spMkLst>
            <pc:docMk/>
            <pc:sldMk cId="2765264436" sldId="264"/>
            <ac:spMk id="12" creationId="{C5C2EA28-B36F-4151-A601-EEA400E8F1A9}"/>
          </ac:spMkLst>
        </pc:spChg>
        <pc:spChg chg="add del mod">
          <ac:chgData name="Kristy Rogers" userId="8af3b6b0-80c4-439f-a0a8-dfddbfdd7944" providerId="ADAL" clId="{1B03A3B1-5395-7F40-B25A-5F0C800451E7}" dt="2020-03-26T07:43:13.752" v="56" actId="478"/>
          <ac:spMkLst>
            <pc:docMk/>
            <pc:sldMk cId="2765264436" sldId="264"/>
            <ac:spMk id="13" creationId="{621FA424-674E-E24A-AC43-C069845B1C98}"/>
          </ac:spMkLst>
        </pc:spChg>
        <pc:picChg chg="del">
          <ac:chgData name="Kristy Rogers" userId="8af3b6b0-80c4-439f-a0a8-dfddbfdd7944" providerId="ADAL" clId="{1B03A3B1-5395-7F40-B25A-5F0C800451E7}" dt="2020-03-26T07:36:20.411" v="12" actId="478"/>
          <ac:picMkLst>
            <pc:docMk/>
            <pc:sldMk cId="2765264436" sldId="264"/>
            <ac:picMk id="6" creationId="{A79B3D11-C2C7-5C44-B09C-C0D9E053CEE1}"/>
          </ac:picMkLst>
        </pc:picChg>
        <pc:picChg chg="add del mod">
          <ac:chgData name="Kristy Rogers" userId="8af3b6b0-80c4-439f-a0a8-dfddbfdd7944" providerId="ADAL" clId="{1B03A3B1-5395-7F40-B25A-5F0C800451E7}" dt="2020-03-26T07:43:02.253" v="55" actId="478"/>
          <ac:picMkLst>
            <pc:docMk/>
            <pc:sldMk cId="2765264436" sldId="264"/>
            <ac:picMk id="9" creationId="{61F4ABD2-58F8-413D-ADA4-EFD317688E1A}"/>
          </ac:picMkLst>
        </pc:picChg>
        <pc:picChg chg="add">
          <ac:chgData name="Kristy Rogers" userId="8af3b6b0-80c4-439f-a0a8-dfddbfdd7944" providerId="ADAL" clId="{1B03A3B1-5395-7F40-B25A-5F0C800451E7}" dt="2020-03-26T07:36:21.932" v="14"/>
          <ac:picMkLst>
            <pc:docMk/>
            <pc:sldMk cId="2765264436" sldId="264"/>
            <ac:picMk id="11" creationId="{6C97991D-DF2E-4648-B4C3-5BCC2F811AC9}"/>
          </ac:picMkLst>
        </pc:picChg>
        <pc:picChg chg="add mod">
          <ac:chgData name="Kristy Rogers" userId="8af3b6b0-80c4-439f-a0a8-dfddbfdd7944" providerId="ADAL" clId="{1B03A3B1-5395-7F40-B25A-5F0C800451E7}" dt="2020-03-26T07:43:35.055" v="61" actId="1076"/>
          <ac:picMkLst>
            <pc:docMk/>
            <pc:sldMk cId="2765264436" sldId="264"/>
            <ac:picMk id="14" creationId="{1C164EAA-DC1B-1E47-9278-B31A884844FE}"/>
          </ac:picMkLst>
        </pc:picChg>
        <pc:picChg chg="add mod">
          <ac:chgData name="Kristy Rogers" userId="8af3b6b0-80c4-439f-a0a8-dfddbfdd7944" providerId="ADAL" clId="{1B03A3B1-5395-7F40-B25A-5F0C800451E7}" dt="2020-03-26T07:44:01.952" v="67" actId="1076"/>
          <ac:picMkLst>
            <pc:docMk/>
            <pc:sldMk cId="2765264436" sldId="264"/>
            <ac:picMk id="15" creationId="{44840210-4210-BC49-80B7-99875A7D35F8}"/>
          </ac:picMkLst>
        </pc:picChg>
      </pc:sldChg>
      <pc:sldChg chg="addSp delSp modSp">
        <pc:chgData name="Kristy Rogers" userId="8af3b6b0-80c4-439f-a0a8-dfddbfdd7944" providerId="ADAL" clId="{1B03A3B1-5395-7F40-B25A-5F0C800451E7}" dt="2020-03-26T07:45:17.034" v="89" actId="1076"/>
        <pc:sldMkLst>
          <pc:docMk/>
          <pc:sldMk cId="199394862" sldId="265"/>
        </pc:sldMkLst>
        <pc:spChg chg="del">
          <ac:chgData name="Kristy Rogers" userId="8af3b6b0-80c4-439f-a0a8-dfddbfdd7944" providerId="ADAL" clId="{1B03A3B1-5395-7F40-B25A-5F0C800451E7}" dt="2020-03-26T07:36:31.717" v="17" actId="478"/>
          <ac:spMkLst>
            <pc:docMk/>
            <pc:sldMk cId="199394862" sldId="265"/>
            <ac:spMk id="4" creationId="{D70979C6-5F50-5E43-9CC5-326C78B8E16B}"/>
          </ac:spMkLst>
        </pc:spChg>
        <pc:spChg chg="add del mod">
          <ac:chgData name="Kristy Rogers" userId="8af3b6b0-80c4-439f-a0a8-dfddbfdd7944" providerId="ADAL" clId="{1B03A3B1-5395-7F40-B25A-5F0C800451E7}" dt="2020-03-26T07:44:20.329" v="71" actId="478"/>
          <ac:spMkLst>
            <pc:docMk/>
            <pc:sldMk cId="199394862" sldId="265"/>
            <ac:spMk id="5" creationId="{1AD47A24-2FA8-224F-9591-046C8490CE6D}"/>
          </ac:spMkLst>
        </pc:spChg>
        <pc:spChg chg="add">
          <ac:chgData name="Kristy Rogers" userId="8af3b6b0-80c4-439f-a0a8-dfddbfdd7944" providerId="ADAL" clId="{1B03A3B1-5395-7F40-B25A-5F0C800451E7}" dt="2020-03-26T07:36:32.593" v="18"/>
          <ac:spMkLst>
            <pc:docMk/>
            <pc:sldMk cId="199394862" sldId="265"/>
            <ac:spMk id="9" creationId="{BD8AE9CC-F7CA-BB45-BA76-7A8D75ADCE99}"/>
          </ac:spMkLst>
        </pc:spChg>
        <pc:spChg chg="mod">
          <ac:chgData name="Kristy Rogers" userId="8af3b6b0-80c4-439f-a0a8-dfddbfdd7944" providerId="ADAL" clId="{1B03A3B1-5395-7F40-B25A-5F0C800451E7}" dt="2020-03-26T07:44:37.809" v="77" actId="1076"/>
          <ac:spMkLst>
            <pc:docMk/>
            <pc:sldMk cId="199394862" sldId="265"/>
            <ac:spMk id="10" creationId="{DA2B92CF-662A-43DB-85DD-B37FC8F99F3E}"/>
          </ac:spMkLst>
        </pc:spChg>
        <pc:spChg chg="mod">
          <ac:chgData name="Kristy Rogers" userId="8af3b6b0-80c4-439f-a0a8-dfddbfdd7944" providerId="ADAL" clId="{1B03A3B1-5395-7F40-B25A-5F0C800451E7}" dt="2020-03-26T07:45:17.034" v="89" actId="1076"/>
          <ac:spMkLst>
            <pc:docMk/>
            <pc:sldMk cId="199394862" sldId="265"/>
            <ac:spMk id="12" creationId="{C5C2EA28-B36F-4151-A601-EEA400E8F1A9}"/>
          </ac:spMkLst>
        </pc:spChg>
        <pc:picChg chg="del">
          <ac:chgData name="Kristy Rogers" userId="8af3b6b0-80c4-439f-a0a8-dfddbfdd7944" providerId="ADAL" clId="{1B03A3B1-5395-7F40-B25A-5F0C800451E7}" dt="2020-03-26T07:36:31.404" v="16" actId="478"/>
          <ac:picMkLst>
            <pc:docMk/>
            <pc:sldMk cId="199394862" sldId="265"/>
            <ac:picMk id="6" creationId="{A79B3D11-C2C7-5C44-B09C-C0D9E053CEE1}"/>
          </ac:picMkLst>
        </pc:picChg>
        <pc:picChg chg="add mod">
          <ac:chgData name="Kristy Rogers" userId="8af3b6b0-80c4-439f-a0a8-dfddbfdd7944" providerId="ADAL" clId="{1B03A3B1-5395-7F40-B25A-5F0C800451E7}" dt="2020-03-26T07:44:34.865" v="76" actId="1076"/>
          <ac:picMkLst>
            <pc:docMk/>
            <pc:sldMk cId="199394862" sldId="265"/>
            <ac:picMk id="7" creationId="{24E78681-C63F-244C-BB3E-7D7EF742A121}"/>
          </ac:picMkLst>
        </pc:picChg>
        <pc:picChg chg="del">
          <ac:chgData name="Kristy Rogers" userId="8af3b6b0-80c4-439f-a0a8-dfddbfdd7944" providerId="ADAL" clId="{1B03A3B1-5395-7F40-B25A-5F0C800451E7}" dt="2020-03-26T07:44:14.108" v="70" actId="478"/>
          <ac:picMkLst>
            <pc:docMk/>
            <pc:sldMk cId="199394862" sldId="265"/>
            <ac:picMk id="8" creationId="{9559E309-2FF9-4E77-89D6-1CB8DA2C35E9}"/>
          </ac:picMkLst>
        </pc:picChg>
        <pc:picChg chg="add">
          <ac:chgData name="Kristy Rogers" userId="8af3b6b0-80c4-439f-a0a8-dfddbfdd7944" providerId="ADAL" clId="{1B03A3B1-5395-7F40-B25A-5F0C800451E7}" dt="2020-03-26T07:36:32.593" v="18"/>
          <ac:picMkLst>
            <pc:docMk/>
            <pc:sldMk cId="199394862" sldId="265"/>
            <ac:picMk id="11" creationId="{5C889C92-0D51-B645-9C1F-7A5A1770150E}"/>
          </ac:picMkLst>
        </pc:picChg>
        <pc:picChg chg="add mod">
          <ac:chgData name="Kristy Rogers" userId="8af3b6b0-80c4-439f-a0a8-dfddbfdd7944" providerId="ADAL" clId="{1B03A3B1-5395-7F40-B25A-5F0C800451E7}" dt="2020-03-26T07:45:12.346" v="88" actId="1036"/>
          <ac:picMkLst>
            <pc:docMk/>
            <pc:sldMk cId="199394862" sldId="265"/>
            <ac:picMk id="13" creationId="{FD3FA7F0-DA1B-2E43-852F-2211141576D9}"/>
          </ac:picMkLst>
        </pc:picChg>
      </pc:sldChg>
      <pc:sldChg chg="addSp delSp modSp">
        <pc:chgData name="Kristy Rogers" userId="8af3b6b0-80c4-439f-a0a8-dfddbfdd7944" providerId="ADAL" clId="{1B03A3B1-5395-7F40-B25A-5F0C800451E7}" dt="2020-03-26T07:46:25.972" v="104" actId="1076"/>
        <pc:sldMkLst>
          <pc:docMk/>
          <pc:sldMk cId="3316936204" sldId="266"/>
        </pc:sldMkLst>
        <pc:spChg chg="del">
          <ac:chgData name="Kristy Rogers" userId="8af3b6b0-80c4-439f-a0a8-dfddbfdd7944" providerId="ADAL" clId="{1B03A3B1-5395-7F40-B25A-5F0C800451E7}" dt="2020-03-26T07:36:35.700" v="20" actId="478"/>
          <ac:spMkLst>
            <pc:docMk/>
            <pc:sldMk cId="3316936204" sldId="266"/>
            <ac:spMk id="4" creationId="{D70979C6-5F50-5E43-9CC5-326C78B8E16B}"/>
          </ac:spMkLst>
        </pc:spChg>
        <pc:spChg chg="add del mod">
          <ac:chgData name="Kristy Rogers" userId="8af3b6b0-80c4-439f-a0a8-dfddbfdd7944" providerId="ADAL" clId="{1B03A3B1-5395-7F40-B25A-5F0C800451E7}" dt="2020-03-26T07:45:30.762" v="91" actId="478"/>
          <ac:spMkLst>
            <pc:docMk/>
            <pc:sldMk cId="3316936204" sldId="266"/>
            <ac:spMk id="5" creationId="{B275737C-BCB6-DB4B-903D-87264D1CB021}"/>
          </ac:spMkLst>
        </pc:spChg>
        <pc:spChg chg="add">
          <ac:chgData name="Kristy Rogers" userId="8af3b6b0-80c4-439f-a0a8-dfddbfdd7944" providerId="ADAL" clId="{1B03A3B1-5395-7F40-B25A-5F0C800451E7}" dt="2020-03-26T07:36:36.573" v="21"/>
          <ac:spMkLst>
            <pc:docMk/>
            <pc:sldMk cId="3316936204" sldId="266"/>
            <ac:spMk id="8" creationId="{D0D91DAA-12C0-4742-A139-DA643A5F7EB5}"/>
          </ac:spMkLst>
        </pc:spChg>
        <pc:spChg chg="mod">
          <ac:chgData name="Kristy Rogers" userId="8af3b6b0-80c4-439f-a0a8-dfddbfdd7944" providerId="ADAL" clId="{1B03A3B1-5395-7F40-B25A-5F0C800451E7}" dt="2020-03-26T07:45:46.667" v="97" actId="1076"/>
          <ac:spMkLst>
            <pc:docMk/>
            <pc:sldMk cId="3316936204" sldId="266"/>
            <ac:spMk id="10" creationId="{DA2B92CF-662A-43DB-85DD-B37FC8F99F3E}"/>
          </ac:spMkLst>
        </pc:spChg>
        <pc:spChg chg="mod">
          <ac:chgData name="Kristy Rogers" userId="8af3b6b0-80c4-439f-a0a8-dfddbfdd7944" providerId="ADAL" clId="{1B03A3B1-5395-7F40-B25A-5F0C800451E7}" dt="2020-03-26T07:46:25.972" v="104" actId="1076"/>
          <ac:spMkLst>
            <pc:docMk/>
            <pc:sldMk cId="3316936204" sldId="266"/>
            <ac:spMk id="12" creationId="{C5C2EA28-B36F-4151-A601-EEA400E8F1A9}"/>
          </ac:spMkLst>
        </pc:spChg>
        <pc:picChg chg="del">
          <ac:chgData name="Kristy Rogers" userId="8af3b6b0-80c4-439f-a0a8-dfddbfdd7944" providerId="ADAL" clId="{1B03A3B1-5395-7F40-B25A-5F0C800451E7}" dt="2020-03-26T07:36:35.388" v="19" actId="478"/>
          <ac:picMkLst>
            <pc:docMk/>
            <pc:sldMk cId="3316936204" sldId="266"/>
            <ac:picMk id="6" creationId="{A79B3D11-C2C7-5C44-B09C-C0D9E053CEE1}"/>
          </ac:picMkLst>
        </pc:picChg>
        <pc:picChg chg="add mod">
          <ac:chgData name="Kristy Rogers" userId="8af3b6b0-80c4-439f-a0a8-dfddbfdd7944" providerId="ADAL" clId="{1B03A3B1-5395-7F40-B25A-5F0C800451E7}" dt="2020-03-26T07:45:44.363" v="96" actId="1076"/>
          <ac:picMkLst>
            <pc:docMk/>
            <pc:sldMk cId="3316936204" sldId="266"/>
            <ac:picMk id="7" creationId="{125232B1-C208-FA4D-B82C-9B78716972D5}"/>
          </ac:picMkLst>
        </pc:picChg>
        <pc:picChg chg="del">
          <ac:chgData name="Kristy Rogers" userId="8af3b6b0-80c4-439f-a0a8-dfddbfdd7944" providerId="ADAL" clId="{1B03A3B1-5395-7F40-B25A-5F0C800451E7}" dt="2020-03-26T07:45:22.053" v="90" actId="478"/>
          <ac:picMkLst>
            <pc:docMk/>
            <pc:sldMk cId="3316936204" sldId="266"/>
            <ac:picMk id="9" creationId="{A5358033-1CE7-463C-904D-84BB1545BD22}"/>
          </ac:picMkLst>
        </pc:picChg>
        <pc:picChg chg="add">
          <ac:chgData name="Kristy Rogers" userId="8af3b6b0-80c4-439f-a0a8-dfddbfdd7944" providerId="ADAL" clId="{1B03A3B1-5395-7F40-B25A-5F0C800451E7}" dt="2020-03-26T07:36:36.573" v="21"/>
          <ac:picMkLst>
            <pc:docMk/>
            <pc:sldMk cId="3316936204" sldId="266"/>
            <ac:picMk id="11" creationId="{314F8659-A62E-6E4B-90AB-A24587B38850}"/>
          </ac:picMkLst>
        </pc:picChg>
        <pc:picChg chg="add mod">
          <ac:chgData name="Kristy Rogers" userId="8af3b6b0-80c4-439f-a0a8-dfddbfdd7944" providerId="ADAL" clId="{1B03A3B1-5395-7F40-B25A-5F0C800451E7}" dt="2020-03-26T07:46:16.213" v="101" actId="167"/>
          <ac:picMkLst>
            <pc:docMk/>
            <pc:sldMk cId="3316936204" sldId="266"/>
            <ac:picMk id="13" creationId="{058C2C7E-9597-D249-8005-BDCB1AF67DA0}"/>
          </ac:picMkLst>
        </pc:picChg>
      </pc:sldChg>
      <pc:sldChg chg="addSp delSp modSp">
        <pc:chgData name="Kristy Rogers" userId="8af3b6b0-80c4-439f-a0a8-dfddbfdd7944" providerId="ADAL" clId="{1B03A3B1-5395-7F40-B25A-5F0C800451E7}" dt="2020-03-26T07:53:26.581" v="192" actId="1076"/>
        <pc:sldMkLst>
          <pc:docMk/>
          <pc:sldMk cId="2257352902" sldId="268"/>
        </pc:sldMkLst>
        <pc:spChg chg="del">
          <ac:chgData name="Kristy Rogers" userId="8af3b6b0-80c4-439f-a0a8-dfddbfdd7944" providerId="ADAL" clId="{1B03A3B1-5395-7F40-B25A-5F0C800451E7}" dt="2020-03-26T07:36:39.580" v="23" actId="478"/>
          <ac:spMkLst>
            <pc:docMk/>
            <pc:sldMk cId="2257352902" sldId="268"/>
            <ac:spMk id="4" creationId="{D70979C6-5F50-5E43-9CC5-326C78B8E16B}"/>
          </ac:spMkLst>
        </pc:spChg>
        <pc:spChg chg="add">
          <ac:chgData name="Kristy Rogers" userId="8af3b6b0-80c4-439f-a0a8-dfddbfdd7944" providerId="ADAL" clId="{1B03A3B1-5395-7F40-B25A-5F0C800451E7}" dt="2020-03-26T07:36:40.463" v="24"/>
          <ac:spMkLst>
            <pc:docMk/>
            <pc:sldMk cId="2257352902" sldId="268"/>
            <ac:spMk id="8" creationId="{508FE453-9C67-9E47-B262-4B793EDB24D0}"/>
          </ac:spMkLst>
        </pc:spChg>
        <pc:spChg chg="mod">
          <ac:chgData name="Kristy Rogers" userId="8af3b6b0-80c4-439f-a0a8-dfddbfdd7944" providerId="ADAL" clId="{1B03A3B1-5395-7F40-B25A-5F0C800451E7}" dt="2020-03-26T07:53:26.581" v="192" actId="1076"/>
          <ac:spMkLst>
            <pc:docMk/>
            <pc:sldMk cId="2257352902" sldId="268"/>
            <ac:spMk id="10" creationId="{DA2B92CF-662A-43DB-85DD-B37FC8F99F3E}"/>
          </ac:spMkLst>
        </pc:spChg>
        <pc:spChg chg="mod">
          <ac:chgData name="Kristy Rogers" userId="8af3b6b0-80c4-439f-a0a8-dfddbfdd7944" providerId="ADAL" clId="{1B03A3B1-5395-7F40-B25A-5F0C800451E7}" dt="2020-03-26T07:47:22.757" v="116" actId="1076"/>
          <ac:spMkLst>
            <pc:docMk/>
            <pc:sldMk cId="2257352902" sldId="268"/>
            <ac:spMk id="12" creationId="{C5C2EA28-B36F-4151-A601-EEA400E8F1A9}"/>
          </ac:spMkLst>
        </pc:spChg>
        <pc:picChg chg="add">
          <ac:chgData name="Kristy Rogers" userId="8af3b6b0-80c4-439f-a0a8-dfddbfdd7944" providerId="ADAL" clId="{1B03A3B1-5395-7F40-B25A-5F0C800451E7}" dt="2020-03-26T07:46:43.382" v="106"/>
          <ac:picMkLst>
            <pc:docMk/>
            <pc:sldMk cId="2257352902" sldId="268"/>
            <ac:picMk id="3" creationId="{D11F21D8-5A17-8E4B-A338-06CD170B45DC}"/>
          </ac:picMkLst>
        </pc:picChg>
        <pc:picChg chg="add mod">
          <ac:chgData name="Kristy Rogers" userId="8af3b6b0-80c4-439f-a0a8-dfddbfdd7944" providerId="ADAL" clId="{1B03A3B1-5395-7F40-B25A-5F0C800451E7}" dt="2020-03-26T07:53:26.581" v="192" actId="1076"/>
          <ac:picMkLst>
            <pc:docMk/>
            <pc:sldMk cId="2257352902" sldId="268"/>
            <ac:picMk id="5" creationId="{F1255937-96C3-9C4F-AEB5-ED75F95F1D3B}"/>
          </ac:picMkLst>
        </pc:picChg>
        <pc:picChg chg="del">
          <ac:chgData name="Kristy Rogers" userId="8af3b6b0-80c4-439f-a0a8-dfddbfdd7944" providerId="ADAL" clId="{1B03A3B1-5395-7F40-B25A-5F0C800451E7}" dt="2020-03-26T07:36:39.276" v="22" actId="478"/>
          <ac:picMkLst>
            <pc:docMk/>
            <pc:sldMk cId="2257352902" sldId="268"/>
            <ac:picMk id="6" creationId="{A79B3D11-C2C7-5C44-B09C-C0D9E053CEE1}"/>
          </ac:picMkLst>
        </pc:picChg>
        <pc:picChg chg="add mod">
          <ac:chgData name="Kristy Rogers" userId="8af3b6b0-80c4-439f-a0a8-dfddbfdd7944" providerId="ADAL" clId="{1B03A3B1-5395-7F40-B25A-5F0C800451E7}" dt="2020-03-26T07:47:16.296" v="114" actId="167"/>
          <ac:picMkLst>
            <pc:docMk/>
            <pc:sldMk cId="2257352902" sldId="268"/>
            <ac:picMk id="7" creationId="{BFA3F328-7E2A-4642-A991-70D3E72888D6}"/>
          </ac:picMkLst>
        </pc:picChg>
        <pc:picChg chg="add">
          <ac:chgData name="Kristy Rogers" userId="8af3b6b0-80c4-439f-a0a8-dfddbfdd7944" providerId="ADAL" clId="{1B03A3B1-5395-7F40-B25A-5F0C800451E7}" dt="2020-03-26T07:36:40.463" v="24"/>
          <ac:picMkLst>
            <pc:docMk/>
            <pc:sldMk cId="2257352902" sldId="268"/>
            <ac:picMk id="9" creationId="{607FD65F-3E95-9E49-86CA-5E1859B5E96B}"/>
          </ac:picMkLst>
        </pc:picChg>
        <pc:picChg chg="del">
          <ac:chgData name="Kristy Rogers" userId="8af3b6b0-80c4-439f-a0a8-dfddbfdd7944" providerId="ADAL" clId="{1B03A3B1-5395-7F40-B25A-5F0C800451E7}" dt="2020-03-26T07:46:33.781" v="105" actId="478"/>
          <ac:picMkLst>
            <pc:docMk/>
            <pc:sldMk cId="2257352902" sldId="268"/>
            <ac:picMk id="11" creationId="{437F496E-D3B0-46CD-AB2B-EB022C58B97D}"/>
          </ac:picMkLst>
        </pc:picChg>
      </pc:sldChg>
      <pc:sldChg chg="addSp delSp del">
        <pc:chgData name="Kristy Rogers" userId="8af3b6b0-80c4-439f-a0a8-dfddbfdd7944" providerId="ADAL" clId="{1B03A3B1-5395-7F40-B25A-5F0C800451E7}" dt="2020-03-26T07:48:08.778" v="117" actId="2696"/>
        <pc:sldMkLst>
          <pc:docMk/>
          <pc:sldMk cId="67624269" sldId="269"/>
        </pc:sldMkLst>
        <pc:spChg chg="del">
          <ac:chgData name="Kristy Rogers" userId="8af3b6b0-80c4-439f-a0a8-dfddbfdd7944" providerId="ADAL" clId="{1B03A3B1-5395-7F40-B25A-5F0C800451E7}" dt="2020-03-26T07:36:43.083" v="26" actId="478"/>
          <ac:spMkLst>
            <pc:docMk/>
            <pc:sldMk cId="67624269" sldId="269"/>
            <ac:spMk id="4" creationId="{D70979C6-5F50-5E43-9CC5-326C78B8E16B}"/>
          </ac:spMkLst>
        </pc:spChg>
        <pc:spChg chg="add">
          <ac:chgData name="Kristy Rogers" userId="8af3b6b0-80c4-439f-a0a8-dfddbfdd7944" providerId="ADAL" clId="{1B03A3B1-5395-7F40-B25A-5F0C800451E7}" dt="2020-03-26T07:36:43.951" v="27"/>
          <ac:spMkLst>
            <pc:docMk/>
            <pc:sldMk cId="67624269" sldId="269"/>
            <ac:spMk id="8" creationId="{F41F0D7A-E1EA-7D49-8564-7AAC7CB253A4}"/>
          </ac:spMkLst>
        </pc:spChg>
        <pc:picChg chg="del">
          <ac:chgData name="Kristy Rogers" userId="8af3b6b0-80c4-439f-a0a8-dfddbfdd7944" providerId="ADAL" clId="{1B03A3B1-5395-7F40-B25A-5F0C800451E7}" dt="2020-03-26T07:36:42.724" v="25" actId="478"/>
          <ac:picMkLst>
            <pc:docMk/>
            <pc:sldMk cId="67624269" sldId="269"/>
            <ac:picMk id="6" creationId="{A79B3D11-C2C7-5C44-B09C-C0D9E053CEE1}"/>
          </ac:picMkLst>
        </pc:picChg>
        <pc:picChg chg="add">
          <ac:chgData name="Kristy Rogers" userId="8af3b6b0-80c4-439f-a0a8-dfddbfdd7944" providerId="ADAL" clId="{1B03A3B1-5395-7F40-B25A-5F0C800451E7}" dt="2020-03-26T07:36:43.951" v="27"/>
          <ac:picMkLst>
            <pc:docMk/>
            <pc:sldMk cId="67624269" sldId="269"/>
            <ac:picMk id="9" creationId="{81EF4DE9-62D9-B343-BF2B-B15235712194}"/>
          </ac:picMkLst>
        </pc:picChg>
      </pc:sldChg>
      <pc:sldChg chg="addSp delSp modSp">
        <pc:chgData name="Kristy Rogers" userId="8af3b6b0-80c4-439f-a0a8-dfddbfdd7944" providerId="ADAL" clId="{1B03A3B1-5395-7F40-B25A-5F0C800451E7}" dt="2020-03-26T07:58:58.321" v="359" actId="1076"/>
        <pc:sldMkLst>
          <pc:docMk/>
          <pc:sldMk cId="1266581387" sldId="270"/>
        </pc:sldMkLst>
        <pc:spChg chg="mod">
          <ac:chgData name="Kristy Rogers" userId="8af3b6b0-80c4-439f-a0a8-dfddbfdd7944" providerId="ADAL" clId="{1B03A3B1-5395-7F40-B25A-5F0C800451E7}" dt="2020-03-26T07:58:58.321" v="359" actId="1076"/>
          <ac:spMkLst>
            <pc:docMk/>
            <pc:sldMk cId="1266581387" sldId="270"/>
            <ac:spMk id="2" creationId="{0D03B152-DBEE-C34E-9EFE-C8807D4C602B}"/>
          </ac:spMkLst>
        </pc:spChg>
        <pc:spChg chg="del mod">
          <ac:chgData name="Kristy Rogers" userId="8af3b6b0-80c4-439f-a0a8-dfddbfdd7944" providerId="ADAL" clId="{1B03A3B1-5395-7F40-B25A-5F0C800451E7}" dt="2020-03-26T07:49:43.036" v="137" actId="478"/>
          <ac:spMkLst>
            <pc:docMk/>
            <pc:sldMk cId="1266581387" sldId="270"/>
            <ac:spMk id="5" creationId="{6F416B2F-FC85-4F9E-9EA5-7313199C2721}"/>
          </ac:spMkLst>
        </pc:spChg>
        <pc:spChg chg="mod">
          <ac:chgData name="Kristy Rogers" userId="8af3b6b0-80c4-439f-a0a8-dfddbfdd7944" providerId="ADAL" clId="{1B03A3B1-5395-7F40-B25A-5F0C800451E7}" dt="2020-03-26T07:58:29.384" v="349" actId="1076"/>
          <ac:spMkLst>
            <pc:docMk/>
            <pc:sldMk cId="1266581387" sldId="270"/>
            <ac:spMk id="13" creationId="{53E383D8-2C4B-49C9-A427-2C7D928D7CC4}"/>
          </ac:spMkLst>
        </pc:spChg>
        <pc:spChg chg="mod">
          <ac:chgData name="Kristy Rogers" userId="8af3b6b0-80c4-439f-a0a8-dfddbfdd7944" providerId="ADAL" clId="{1B03A3B1-5395-7F40-B25A-5F0C800451E7}" dt="2020-03-26T07:55:55.646" v="243" actId="1036"/>
          <ac:spMkLst>
            <pc:docMk/>
            <pc:sldMk cId="1266581387" sldId="270"/>
            <ac:spMk id="18" creationId="{68F5C6E4-C025-4C9A-AAFF-609892063995}"/>
          </ac:spMkLst>
        </pc:spChg>
        <pc:spChg chg="mod">
          <ac:chgData name="Kristy Rogers" userId="8af3b6b0-80c4-439f-a0a8-dfddbfdd7944" providerId="ADAL" clId="{1B03A3B1-5395-7F40-B25A-5F0C800451E7}" dt="2020-03-26T07:55:25.260" v="232" actId="1076"/>
          <ac:spMkLst>
            <pc:docMk/>
            <pc:sldMk cId="1266581387" sldId="270"/>
            <ac:spMk id="23" creationId="{1E1C6D61-0476-4525-9989-29456498B08A}"/>
          </ac:spMkLst>
        </pc:spChg>
        <pc:spChg chg="mod">
          <ac:chgData name="Kristy Rogers" userId="8af3b6b0-80c4-439f-a0a8-dfddbfdd7944" providerId="ADAL" clId="{1B03A3B1-5395-7F40-B25A-5F0C800451E7}" dt="2020-03-26T07:55:31.964" v="233" actId="1076"/>
          <ac:spMkLst>
            <pc:docMk/>
            <pc:sldMk cId="1266581387" sldId="270"/>
            <ac:spMk id="24" creationId="{BD363A2F-28A2-49B3-AA1C-632CC7252C0D}"/>
          </ac:spMkLst>
        </pc:spChg>
        <pc:spChg chg="del mod">
          <ac:chgData name="Kristy Rogers" userId="8af3b6b0-80c4-439f-a0a8-dfddbfdd7944" providerId="ADAL" clId="{1B03A3B1-5395-7F40-B25A-5F0C800451E7}" dt="2020-03-26T07:53:55.553" v="205" actId="478"/>
          <ac:spMkLst>
            <pc:docMk/>
            <pc:sldMk cId="1266581387" sldId="270"/>
            <ac:spMk id="25" creationId="{E4C4C144-E1C2-46EB-86F9-C46CEAD61F8B}"/>
          </ac:spMkLst>
        </pc:spChg>
        <pc:spChg chg="mod">
          <ac:chgData name="Kristy Rogers" userId="8af3b6b0-80c4-439f-a0a8-dfddbfdd7944" providerId="ADAL" clId="{1B03A3B1-5395-7F40-B25A-5F0C800451E7}" dt="2020-03-26T07:55:55.646" v="243" actId="1036"/>
          <ac:spMkLst>
            <pc:docMk/>
            <pc:sldMk cId="1266581387" sldId="270"/>
            <ac:spMk id="26" creationId="{68F114D0-F511-40FD-A61A-66BDB0F4DAE0}"/>
          </ac:spMkLst>
        </pc:spChg>
        <pc:spChg chg="add mod">
          <ac:chgData name="Kristy Rogers" userId="8af3b6b0-80c4-439f-a0a8-dfddbfdd7944" providerId="ADAL" clId="{1B03A3B1-5395-7F40-B25A-5F0C800451E7}" dt="2020-03-26T07:37:05.635" v="32" actId="1076"/>
          <ac:spMkLst>
            <pc:docMk/>
            <pc:sldMk cId="1266581387" sldId="270"/>
            <ac:spMk id="27" creationId="{7D76359A-21A5-0F44-962D-A577ED8FE4CC}"/>
          </ac:spMkLst>
        </pc:spChg>
        <pc:spChg chg="mod">
          <ac:chgData name="Kristy Rogers" userId="8af3b6b0-80c4-439f-a0a8-dfddbfdd7944" providerId="ADAL" clId="{1B03A3B1-5395-7F40-B25A-5F0C800451E7}" dt="2020-03-26T07:55:17.564" v="230" actId="1076"/>
          <ac:spMkLst>
            <pc:docMk/>
            <pc:sldMk cId="1266581387" sldId="270"/>
            <ac:spMk id="29" creationId="{048D4A43-8205-4D6A-AA98-49476B706AF5}"/>
          </ac:spMkLst>
        </pc:spChg>
        <pc:spChg chg="mod">
          <ac:chgData name="Kristy Rogers" userId="8af3b6b0-80c4-439f-a0a8-dfddbfdd7944" providerId="ADAL" clId="{1B03A3B1-5395-7F40-B25A-5F0C800451E7}" dt="2020-03-26T07:55:55.646" v="243" actId="1036"/>
          <ac:spMkLst>
            <pc:docMk/>
            <pc:sldMk cId="1266581387" sldId="270"/>
            <ac:spMk id="30" creationId="{5CD9AF9B-2464-4072-B106-A4929D0088EF}"/>
          </ac:spMkLst>
        </pc:spChg>
        <pc:spChg chg="mod">
          <ac:chgData name="Kristy Rogers" userId="8af3b6b0-80c4-439f-a0a8-dfddbfdd7944" providerId="ADAL" clId="{1B03A3B1-5395-7F40-B25A-5F0C800451E7}" dt="2020-03-26T07:56:29.077" v="256" actId="1076"/>
          <ac:spMkLst>
            <pc:docMk/>
            <pc:sldMk cId="1266581387" sldId="270"/>
            <ac:spMk id="31" creationId="{779A8D90-8EBF-43D6-B9BD-751DDF68C3BD}"/>
          </ac:spMkLst>
        </pc:spChg>
        <pc:spChg chg="del mod">
          <ac:chgData name="Kristy Rogers" userId="8af3b6b0-80c4-439f-a0a8-dfddbfdd7944" providerId="ADAL" clId="{1B03A3B1-5395-7F40-B25A-5F0C800451E7}" dt="2020-03-26T07:53:56.209" v="206" actId="478"/>
          <ac:spMkLst>
            <pc:docMk/>
            <pc:sldMk cId="1266581387" sldId="270"/>
            <ac:spMk id="32" creationId="{14B4545D-AB66-4D4F-B5CA-C24E33B52870}"/>
          </ac:spMkLst>
        </pc:spChg>
        <pc:spChg chg="add mod">
          <ac:chgData name="Kristy Rogers" userId="8af3b6b0-80c4-439f-a0a8-dfddbfdd7944" providerId="ADAL" clId="{1B03A3B1-5395-7F40-B25A-5F0C800451E7}" dt="2020-03-26T07:58:43.386" v="355" actId="1035"/>
          <ac:spMkLst>
            <pc:docMk/>
            <pc:sldMk cId="1266581387" sldId="270"/>
            <ac:spMk id="34" creationId="{574C4FB1-CEBA-4745-901F-B1AAE516A7FE}"/>
          </ac:spMkLst>
        </pc:spChg>
        <pc:spChg chg="add mod">
          <ac:chgData name="Kristy Rogers" userId="8af3b6b0-80c4-439f-a0a8-dfddbfdd7944" providerId="ADAL" clId="{1B03A3B1-5395-7F40-B25A-5F0C800451E7}" dt="2020-03-26T07:58:00.747" v="334" actId="1038"/>
          <ac:spMkLst>
            <pc:docMk/>
            <pc:sldMk cId="1266581387" sldId="270"/>
            <ac:spMk id="36" creationId="{666E1AA9-FFCB-E349-9A92-DA3B69A0ECD6}"/>
          </ac:spMkLst>
        </pc:spChg>
        <pc:spChg chg="add mod">
          <ac:chgData name="Kristy Rogers" userId="8af3b6b0-80c4-439f-a0a8-dfddbfdd7944" providerId="ADAL" clId="{1B03A3B1-5395-7F40-B25A-5F0C800451E7}" dt="2020-03-26T07:58:49.994" v="358" actId="1038"/>
          <ac:spMkLst>
            <pc:docMk/>
            <pc:sldMk cId="1266581387" sldId="270"/>
            <ac:spMk id="38" creationId="{6D5E4F98-5C4E-234C-8756-1D24FF94C442}"/>
          </ac:spMkLst>
        </pc:spChg>
        <pc:spChg chg="add mod">
          <ac:chgData name="Kristy Rogers" userId="8af3b6b0-80c4-439f-a0a8-dfddbfdd7944" providerId="ADAL" clId="{1B03A3B1-5395-7F40-B25A-5F0C800451E7}" dt="2020-03-26T07:58:24.513" v="347" actId="1036"/>
          <ac:spMkLst>
            <pc:docMk/>
            <pc:sldMk cId="1266581387" sldId="270"/>
            <ac:spMk id="40" creationId="{934947A5-214E-4F4A-96C9-8DF0756E57CA}"/>
          </ac:spMkLst>
        </pc:spChg>
        <pc:spChg chg="add mod">
          <ac:chgData name="Kristy Rogers" userId="8af3b6b0-80c4-439f-a0a8-dfddbfdd7944" providerId="ADAL" clId="{1B03A3B1-5395-7F40-B25A-5F0C800451E7}" dt="2020-03-26T07:56:54.471" v="291" actId="1036"/>
          <ac:spMkLst>
            <pc:docMk/>
            <pc:sldMk cId="1266581387" sldId="270"/>
            <ac:spMk id="42" creationId="{CB30F5D1-A00A-744F-8049-065351C7BAE6}"/>
          </ac:spMkLst>
        </pc:spChg>
        <pc:spChg chg="add mod">
          <ac:chgData name="Kristy Rogers" userId="8af3b6b0-80c4-439f-a0a8-dfddbfdd7944" providerId="ADAL" clId="{1B03A3B1-5395-7F40-B25A-5F0C800451E7}" dt="2020-03-26T07:56:24.302" v="255" actId="1035"/>
          <ac:spMkLst>
            <pc:docMk/>
            <pc:sldMk cId="1266581387" sldId="270"/>
            <ac:spMk id="44" creationId="{E8D27CD5-22E7-2640-8157-8C77DC5BB623}"/>
          </ac:spMkLst>
        </pc:spChg>
        <pc:spChg chg="add mod">
          <ac:chgData name="Kristy Rogers" userId="8af3b6b0-80c4-439f-a0a8-dfddbfdd7944" providerId="ADAL" clId="{1B03A3B1-5395-7F40-B25A-5F0C800451E7}" dt="2020-03-26T07:56:03.149" v="244" actId="1076"/>
          <ac:spMkLst>
            <pc:docMk/>
            <pc:sldMk cId="1266581387" sldId="270"/>
            <ac:spMk id="46" creationId="{553E275D-26B0-D948-AAF8-D4FAFA0F7533}"/>
          </ac:spMkLst>
        </pc:spChg>
        <pc:spChg chg="add mod">
          <ac:chgData name="Kristy Rogers" userId="8af3b6b0-80c4-439f-a0a8-dfddbfdd7944" providerId="ADAL" clId="{1B03A3B1-5395-7F40-B25A-5F0C800451E7}" dt="2020-03-26T07:56:44.206" v="277" actId="1035"/>
          <ac:spMkLst>
            <pc:docMk/>
            <pc:sldMk cId="1266581387" sldId="270"/>
            <ac:spMk id="48" creationId="{F8A09026-D111-374E-9CF2-21EFFD833502}"/>
          </ac:spMkLst>
        </pc:spChg>
        <pc:picChg chg="del mod">
          <ac:chgData name="Kristy Rogers" userId="8af3b6b0-80c4-439f-a0a8-dfddbfdd7944" providerId="ADAL" clId="{1B03A3B1-5395-7F40-B25A-5F0C800451E7}" dt="2020-03-26T07:49:16.978" v="118" actId="478"/>
          <ac:picMkLst>
            <pc:docMk/>
            <pc:sldMk cId="1266581387" sldId="270"/>
            <ac:picMk id="6" creationId="{A4834720-FA88-4BF8-B590-2F9D6124F601}"/>
          </ac:picMkLst>
        </pc:picChg>
        <pc:picChg chg="del mod">
          <ac:chgData name="Kristy Rogers" userId="8af3b6b0-80c4-439f-a0a8-dfddbfdd7944" providerId="ADAL" clId="{1B03A3B1-5395-7F40-B25A-5F0C800451E7}" dt="2020-03-26T07:50:12.651" v="148" actId="478"/>
          <ac:picMkLst>
            <pc:docMk/>
            <pc:sldMk cId="1266581387" sldId="270"/>
            <ac:picMk id="7" creationId="{CA31332C-7550-4022-B8CC-7C23E7DB892B}"/>
          </ac:picMkLst>
        </pc:picChg>
        <pc:picChg chg="del mod">
          <ac:chgData name="Kristy Rogers" userId="8af3b6b0-80c4-439f-a0a8-dfddbfdd7944" providerId="ADAL" clId="{1B03A3B1-5395-7F40-B25A-5F0C800451E7}" dt="2020-03-26T07:52:39.608" v="191" actId="478"/>
          <ac:picMkLst>
            <pc:docMk/>
            <pc:sldMk cId="1266581387" sldId="270"/>
            <ac:picMk id="9" creationId="{3D28B082-96A4-4DDC-AFAB-9483FC4D5552}"/>
          </ac:picMkLst>
        </pc:picChg>
        <pc:picChg chg="del mod">
          <ac:chgData name="Kristy Rogers" userId="8af3b6b0-80c4-439f-a0a8-dfddbfdd7944" providerId="ADAL" clId="{1B03A3B1-5395-7F40-B25A-5F0C800451E7}" dt="2020-03-26T07:53:53.161" v="204" actId="478"/>
          <ac:picMkLst>
            <pc:docMk/>
            <pc:sldMk cId="1266581387" sldId="270"/>
            <ac:picMk id="10" creationId="{74ED1298-E648-4FCA-8DDF-048728ABB74D}"/>
          </ac:picMkLst>
        </pc:picChg>
        <pc:picChg chg="del mod">
          <ac:chgData name="Kristy Rogers" userId="8af3b6b0-80c4-439f-a0a8-dfddbfdd7944" providerId="ADAL" clId="{1B03A3B1-5395-7F40-B25A-5F0C800451E7}" dt="2020-03-26T07:51:24.536" v="168" actId="478"/>
          <ac:picMkLst>
            <pc:docMk/>
            <pc:sldMk cId="1266581387" sldId="270"/>
            <ac:picMk id="11" creationId="{C18BE142-A3C9-40CE-8371-DD5F879FA47D}"/>
          </ac:picMkLst>
        </pc:picChg>
        <pc:picChg chg="del mod">
          <ac:chgData name="Kristy Rogers" userId="8af3b6b0-80c4-439f-a0a8-dfddbfdd7944" providerId="ADAL" clId="{1B03A3B1-5395-7F40-B25A-5F0C800451E7}" dt="2020-03-26T07:51:59.358" v="177" actId="478"/>
          <ac:picMkLst>
            <pc:docMk/>
            <pc:sldMk cId="1266581387" sldId="270"/>
            <ac:picMk id="12" creationId="{98A188CF-82A8-4EE9-9FC6-BCA6B8CE87F8}"/>
          </ac:picMkLst>
        </pc:picChg>
        <pc:picChg chg="del">
          <ac:chgData name="Kristy Rogers" userId="8af3b6b0-80c4-439f-a0a8-dfddbfdd7944" providerId="ADAL" clId="{1B03A3B1-5395-7F40-B25A-5F0C800451E7}" dt="2020-03-26T07:36:52.084" v="28" actId="478"/>
          <ac:picMkLst>
            <pc:docMk/>
            <pc:sldMk cId="1266581387" sldId="270"/>
            <ac:picMk id="22" creationId="{8B6FCC85-2FDB-4142-A41F-D30CA2805F50}"/>
          </ac:picMkLst>
        </pc:picChg>
        <pc:picChg chg="add mod">
          <ac:chgData name="Kristy Rogers" userId="8af3b6b0-80c4-439f-a0a8-dfddbfdd7944" providerId="ADAL" clId="{1B03A3B1-5395-7F40-B25A-5F0C800451E7}" dt="2020-03-26T07:37:08.189" v="33" actId="1076"/>
          <ac:picMkLst>
            <pc:docMk/>
            <pc:sldMk cId="1266581387" sldId="270"/>
            <ac:picMk id="28" creationId="{E9A3C919-5575-4640-8E9F-E6ADF73C5F3A}"/>
          </ac:picMkLst>
        </pc:picChg>
        <pc:picChg chg="add mod">
          <ac:chgData name="Kristy Rogers" userId="8af3b6b0-80c4-439f-a0a8-dfddbfdd7944" providerId="ADAL" clId="{1B03A3B1-5395-7F40-B25A-5F0C800451E7}" dt="2020-03-26T07:58:38.913" v="351" actId="14100"/>
          <ac:picMkLst>
            <pc:docMk/>
            <pc:sldMk cId="1266581387" sldId="270"/>
            <ac:picMk id="33" creationId="{9554A8B3-D056-C940-ABBD-9B5E1130D280}"/>
          </ac:picMkLst>
        </pc:picChg>
        <pc:picChg chg="add mod">
          <ac:chgData name="Kristy Rogers" userId="8af3b6b0-80c4-439f-a0a8-dfddbfdd7944" providerId="ADAL" clId="{1B03A3B1-5395-7F40-B25A-5F0C800451E7}" dt="2020-03-26T07:58:12.304" v="336" actId="14100"/>
          <ac:picMkLst>
            <pc:docMk/>
            <pc:sldMk cId="1266581387" sldId="270"/>
            <ac:picMk id="35" creationId="{BF056F76-58C4-E243-A7A7-8C518F8FF4F4}"/>
          </ac:picMkLst>
        </pc:picChg>
        <pc:picChg chg="add mod">
          <ac:chgData name="Kristy Rogers" userId="8af3b6b0-80c4-439f-a0a8-dfddbfdd7944" providerId="ADAL" clId="{1B03A3B1-5395-7F40-B25A-5F0C800451E7}" dt="2020-03-26T07:58:16.544" v="337" actId="14100"/>
          <ac:picMkLst>
            <pc:docMk/>
            <pc:sldMk cId="1266581387" sldId="270"/>
            <ac:picMk id="37" creationId="{1FDC8FB3-BC44-EC4F-86A1-E5707809EE1B}"/>
          </ac:picMkLst>
        </pc:picChg>
        <pc:picChg chg="add mod">
          <ac:chgData name="Kristy Rogers" userId="8af3b6b0-80c4-439f-a0a8-dfddbfdd7944" providerId="ADAL" clId="{1B03A3B1-5395-7F40-B25A-5F0C800451E7}" dt="2020-03-26T07:58:20.569" v="342" actId="1038"/>
          <ac:picMkLst>
            <pc:docMk/>
            <pc:sldMk cId="1266581387" sldId="270"/>
            <ac:picMk id="39" creationId="{6F5E5E63-9403-6D4C-B5B4-E0124F2E8DD7}"/>
          </ac:picMkLst>
        </pc:picChg>
        <pc:picChg chg="add mod">
          <ac:chgData name="Kristy Rogers" userId="8af3b6b0-80c4-439f-a0a8-dfddbfdd7944" providerId="ADAL" clId="{1B03A3B1-5395-7F40-B25A-5F0C800451E7}" dt="2020-03-26T07:56:34.870" v="265" actId="1036"/>
          <ac:picMkLst>
            <pc:docMk/>
            <pc:sldMk cId="1266581387" sldId="270"/>
            <ac:picMk id="41" creationId="{B8ED4755-911D-0D40-A9F7-70EBBFC88AD5}"/>
          </ac:picMkLst>
        </pc:picChg>
        <pc:picChg chg="add mod">
          <ac:chgData name="Kristy Rogers" userId="8af3b6b0-80c4-439f-a0a8-dfddbfdd7944" providerId="ADAL" clId="{1B03A3B1-5395-7F40-B25A-5F0C800451E7}" dt="2020-03-26T07:56:18.525" v="250" actId="1037"/>
          <ac:picMkLst>
            <pc:docMk/>
            <pc:sldMk cId="1266581387" sldId="270"/>
            <ac:picMk id="43" creationId="{80438016-4354-AD4E-ADCC-B5D21A624715}"/>
          </ac:picMkLst>
        </pc:picChg>
        <pc:picChg chg="add mod">
          <ac:chgData name="Kristy Rogers" userId="8af3b6b0-80c4-439f-a0a8-dfddbfdd7944" providerId="ADAL" clId="{1B03A3B1-5395-7F40-B25A-5F0C800451E7}" dt="2020-03-26T07:55:55.646" v="243" actId="1036"/>
          <ac:picMkLst>
            <pc:docMk/>
            <pc:sldMk cId="1266581387" sldId="270"/>
            <ac:picMk id="45" creationId="{DB78E2C0-3AA3-FE44-B0E0-3121CAA5DD7B}"/>
          </ac:picMkLst>
        </pc:picChg>
        <pc:picChg chg="add mod">
          <ac:chgData name="Kristy Rogers" userId="8af3b6b0-80c4-439f-a0a8-dfddbfdd7944" providerId="ADAL" clId="{1B03A3B1-5395-7F40-B25A-5F0C800451E7}" dt="2020-03-26T07:56:39.223" v="271" actId="1037"/>
          <ac:picMkLst>
            <pc:docMk/>
            <pc:sldMk cId="1266581387" sldId="270"/>
            <ac:picMk id="47" creationId="{CAB11C88-1F03-8045-93ED-752EFC16396F}"/>
          </ac:picMkLst>
        </pc:picChg>
        <pc:cxnChg chg="del mod">
          <ac:chgData name="Kristy Rogers" userId="8af3b6b0-80c4-439f-a0a8-dfddbfdd7944" providerId="ADAL" clId="{1B03A3B1-5395-7F40-B25A-5F0C800451E7}" dt="2020-03-26T07:53:57.856" v="207" actId="478"/>
          <ac:cxnSpMkLst>
            <pc:docMk/>
            <pc:sldMk cId="1266581387" sldId="270"/>
            <ac:cxnSpMk id="19" creationId="{76D93146-3FAA-F148-A9DA-26738F643789}"/>
          </ac:cxnSpMkLst>
        </pc:cxnChg>
        <pc:cxnChg chg="del mod">
          <ac:chgData name="Kristy Rogers" userId="8af3b6b0-80c4-439f-a0a8-dfddbfdd7944" providerId="ADAL" clId="{1B03A3B1-5395-7F40-B25A-5F0C800451E7}" dt="2020-03-26T07:53:58.519" v="208" actId="478"/>
          <ac:cxnSpMkLst>
            <pc:docMk/>
            <pc:sldMk cId="1266581387" sldId="270"/>
            <ac:cxnSpMk id="20" creationId="{5216F6E3-B3D8-4449-965A-6C4925A1DA83}"/>
          </ac:cxnSpMkLst>
        </pc:cxnChg>
      </pc:sldChg>
      <pc:sldChg chg="addSp delSp">
        <pc:chgData name="Kristy Rogers" userId="8af3b6b0-80c4-439f-a0a8-dfddbfdd7944" providerId="ADAL" clId="{1B03A3B1-5395-7F40-B25A-5F0C800451E7}" dt="2020-03-26T07:37:33.600" v="42"/>
        <pc:sldMkLst>
          <pc:docMk/>
          <pc:sldMk cId="3501868017" sldId="272"/>
        </pc:sldMkLst>
        <pc:spChg chg="del">
          <ac:chgData name="Kristy Rogers" userId="8af3b6b0-80c4-439f-a0a8-dfddbfdd7944" providerId="ADAL" clId="{1B03A3B1-5395-7F40-B25A-5F0C800451E7}" dt="2020-03-26T07:37:32.694" v="41" actId="478"/>
          <ac:spMkLst>
            <pc:docMk/>
            <pc:sldMk cId="3501868017" sldId="272"/>
            <ac:spMk id="4" creationId="{AFDCE674-E168-9E40-95BD-558DA8A24C57}"/>
          </ac:spMkLst>
        </pc:spChg>
        <pc:spChg chg="add">
          <ac:chgData name="Kristy Rogers" userId="8af3b6b0-80c4-439f-a0a8-dfddbfdd7944" providerId="ADAL" clId="{1B03A3B1-5395-7F40-B25A-5F0C800451E7}" dt="2020-03-26T07:37:33.600" v="42"/>
          <ac:spMkLst>
            <pc:docMk/>
            <pc:sldMk cId="3501868017" sldId="272"/>
            <ac:spMk id="6" creationId="{A944E149-2284-5B4C-8041-6C1DC3923341}"/>
          </ac:spMkLst>
        </pc:spChg>
        <pc:picChg chg="del">
          <ac:chgData name="Kristy Rogers" userId="8af3b6b0-80c4-439f-a0a8-dfddbfdd7944" providerId="ADAL" clId="{1B03A3B1-5395-7F40-B25A-5F0C800451E7}" dt="2020-03-26T07:37:32.125" v="40" actId="478"/>
          <ac:picMkLst>
            <pc:docMk/>
            <pc:sldMk cId="3501868017" sldId="272"/>
            <ac:picMk id="5" creationId="{E786DA75-15CE-D14C-A084-66301F4F7183}"/>
          </ac:picMkLst>
        </pc:picChg>
        <pc:picChg chg="add">
          <ac:chgData name="Kristy Rogers" userId="8af3b6b0-80c4-439f-a0a8-dfddbfdd7944" providerId="ADAL" clId="{1B03A3B1-5395-7F40-B25A-5F0C800451E7}" dt="2020-03-26T07:37:33.600" v="42"/>
          <ac:picMkLst>
            <pc:docMk/>
            <pc:sldMk cId="3501868017" sldId="272"/>
            <ac:picMk id="7" creationId="{134150B0-8F3F-A646-BB91-D32D92C9E179}"/>
          </ac:picMkLst>
        </pc:picChg>
      </pc:sldChg>
      <pc:sldChg chg="addSp delSp modSp">
        <pc:chgData name="Kristy Rogers" userId="8af3b6b0-80c4-439f-a0a8-dfddbfdd7944" providerId="ADAL" clId="{1B03A3B1-5395-7F40-B25A-5F0C800451E7}" dt="2020-03-26T07:37:48.065" v="47"/>
        <pc:sldMkLst>
          <pc:docMk/>
          <pc:sldMk cId="1457129439" sldId="273"/>
        </pc:sldMkLst>
        <pc:spChg chg="del">
          <ac:chgData name="Kristy Rogers" userId="8af3b6b0-80c4-439f-a0a8-dfddbfdd7944" providerId="ADAL" clId="{1B03A3B1-5395-7F40-B25A-5F0C800451E7}" dt="2020-03-26T07:37:46.486" v="45" actId="478"/>
          <ac:spMkLst>
            <pc:docMk/>
            <pc:sldMk cId="1457129439" sldId="273"/>
            <ac:spMk id="4" creationId="{AFDCE674-E168-9E40-95BD-558DA8A24C57}"/>
          </ac:spMkLst>
        </pc:spChg>
        <pc:spChg chg="add">
          <ac:chgData name="Kristy Rogers" userId="8af3b6b0-80c4-439f-a0a8-dfddbfdd7944" providerId="ADAL" clId="{1B03A3B1-5395-7F40-B25A-5F0C800451E7}" dt="2020-03-26T07:37:48.065" v="47"/>
          <ac:spMkLst>
            <pc:docMk/>
            <pc:sldMk cId="1457129439" sldId="273"/>
            <ac:spMk id="6" creationId="{B3BE089F-A654-4640-A281-4806DF0EC899}"/>
          </ac:spMkLst>
        </pc:spChg>
        <pc:spChg chg="mod">
          <ac:chgData name="Kristy Rogers" userId="8af3b6b0-80c4-439f-a0a8-dfddbfdd7944" providerId="ADAL" clId="{1B03A3B1-5395-7F40-B25A-5F0C800451E7}" dt="2020-03-26T07:37:45.054" v="44" actId="20577"/>
          <ac:spMkLst>
            <pc:docMk/>
            <pc:sldMk cId="1457129439" sldId="273"/>
            <ac:spMk id="8" creationId="{B88A718B-1E55-46BB-B053-916391883116}"/>
          </ac:spMkLst>
        </pc:spChg>
        <pc:picChg chg="del">
          <ac:chgData name="Kristy Rogers" userId="8af3b6b0-80c4-439f-a0a8-dfddbfdd7944" providerId="ADAL" clId="{1B03A3B1-5395-7F40-B25A-5F0C800451E7}" dt="2020-03-26T07:37:47.101" v="46" actId="478"/>
          <ac:picMkLst>
            <pc:docMk/>
            <pc:sldMk cId="1457129439" sldId="273"/>
            <ac:picMk id="5" creationId="{E786DA75-15CE-D14C-A084-66301F4F7183}"/>
          </ac:picMkLst>
        </pc:picChg>
        <pc:picChg chg="add">
          <ac:chgData name="Kristy Rogers" userId="8af3b6b0-80c4-439f-a0a8-dfddbfdd7944" providerId="ADAL" clId="{1B03A3B1-5395-7F40-B25A-5F0C800451E7}" dt="2020-03-26T07:37:48.065" v="47"/>
          <ac:picMkLst>
            <pc:docMk/>
            <pc:sldMk cId="1457129439" sldId="273"/>
            <ac:picMk id="7" creationId="{76BD7F29-CD3B-EC4E-A011-418A76E08BB5}"/>
          </ac:picMkLst>
        </pc:picChg>
      </pc:sldChg>
      <pc:sldChg chg="addSp delSp modSp">
        <pc:chgData name="Kristy Rogers" userId="8af3b6b0-80c4-439f-a0a8-dfddbfdd7944" providerId="ADAL" clId="{1B03A3B1-5395-7F40-B25A-5F0C800451E7}" dt="2020-03-26T07:38:00.691" v="51" actId="2085"/>
        <pc:sldMkLst>
          <pc:docMk/>
          <pc:sldMk cId="4207956124" sldId="274"/>
        </pc:sldMkLst>
        <pc:spChg chg="del">
          <ac:chgData name="Kristy Rogers" userId="8af3b6b0-80c4-439f-a0a8-dfddbfdd7944" providerId="ADAL" clId="{1B03A3B1-5395-7F40-B25A-5F0C800451E7}" dt="2020-03-26T07:37:50.891" v="49" actId="478"/>
          <ac:spMkLst>
            <pc:docMk/>
            <pc:sldMk cId="4207956124" sldId="274"/>
            <ac:spMk id="4" creationId="{AFDCE674-E168-9E40-95BD-558DA8A24C57}"/>
          </ac:spMkLst>
        </pc:spChg>
        <pc:spChg chg="add">
          <ac:chgData name="Kristy Rogers" userId="8af3b6b0-80c4-439f-a0a8-dfddbfdd7944" providerId="ADAL" clId="{1B03A3B1-5395-7F40-B25A-5F0C800451E7}" dt="2020-03-26T07:37:51.951" v="50"/>
          <ac:spMkLst>
            <pc:docMk/>
            <pc:sldMk cId="4207956124" sldId="274"/>
            <ac:spMk id="6" creationId="{69F4A5A7-6A54-724B-B757-32356D343A6F}"/>
          </ac:spMkLst>
        </pc:spChg>
        <pc:spChg chg="mod">
          <ac:chgData name="Kristy Rogers" userId="8af3b6b0-80c4-439f-a0a8-dfddbfdd7944" providerId="ADAL" clId="{1B03A3B1-5395-7F40-B25A-5F0C800451E7}" dt="2020-03-26T07:38:00.691" v="51" actId="2085"/>
          <ac:spMkLst>
            <pc:docMk/>
            <pc:sldMk cId="4207956124" sldId="274"/>
            <ac:spMk id="8" creationId="{B88A718B-1E55-46BB-B053-916391883116}"/>
          </ac:spMkLst>
        </pc:spChg>
        <pc:picChg chg="del">
          <ac:chgData name="Kristy Rogers" userId="8af3b6b0-80c4-439f-a0a8-dfddbfdd7944" providerId="ADAL" clId="{1B03A3B1-5395-7F40-B25A-5F0C800451E7}" dt="2020-03-26T07:37:50.478" v="48" actId="478"/>
          <ac:picMkLst>
            <pc:docMk/>
            <pc:sldMk cId="4207956124" sldId="274"/>
            <ac:picMk id="5" creationId="{E786DA75-15CE-D14C-A084-66301F4F7183}"/>
          </ac:picMkLst>
        </pc:picChg>
        <pc:picChg chg="add">
          <ac:chgData name="Kristy Rogers" userId="8af3b6b0-80c4-439f-a0a8-dfddbfdd7944" providerId="ADAL" clId="{1B03A3B1-5395-7F40-B25A-5F0C800451E7}" dt="2020-03-26T07:37:51.951" v="50"/>
          <ac:picMkLst>
            <pc:docMk/>
            <pc:sldMk cId="4207956124" sldId="274"/>
            <ac:picMk id="7" creationId="{8A54DE8A-6ACF-344F-8A5F-DB3FB8928DB7}"/>
          </ac:picMkLst>
        </pc:picChg>
      </pc:sldChg>
    </pc:docChg>
  </pc:docChgLst>
  <pc:docChgLst>
    <pc:chgData name="Kate Graham" userId="ce3e1963-5aff-4a42-9a0c-9247bdc5388f" providerId="ADAL" clId="{90CB6F05-9556-465B-92F1-3F7B9329FC08}"/>
    <pc:docChg chg="undo custSel addSld modSld">
      <pc:chgData name="Kate Graham" userId="ce3e1963-5aff-4a42-9a0c-9247bdc5388f" providerId="ADAL" clId="{90CB6F05-9556-465B-92F1-3F7B9329FC08}" dt="2020-03-26T15:58:56.266" v="365" actId="1076"/>
      <pc:docMkLst>
        <pc:docMk/>
      </pc:docMkLst>
      <pc:sldChg chg="addSp delSp modSp">
        <pc:chgData name="Kate Graham" userId="ce3e1963-5aff-4a42-9a0c-9247bdc5388f" providerId="ADAL" clId="{90CB6F05-9556-465B-92F1-3F7B9329FC08}" dt="2020-03-26T10:04:06.433" v="330" actId="27636"/>
        <pc:sldMkLst>
          <pc:docMk/>
          <pc:sldMk cId="3213794282" sldId="256"/>
        </pc:sldMkLst>
        <pc:spChg chg="mod">
          <ac:chgData name="Kate Graham" userId="ce3e1963-5aff-4a42-9a0c-9247bdc5388f" providerId="ADAL" clId="{90CB6F05-9556-465B-92F1-3F7B9329FC08}" dt="2020-03-26T09:39:47.863" v="2" actId="20577"/>
          <ac:spMkLst>
            <pc:docMk/>
            <pc:sldMk cId="3213794282" sldId="256"/>
            <ac:spMk id="2" creationId="{EB25330F-72B9-0048-BD99-518A892943DC}"/>
          </ac:spMkLst>
        </pc:spChg>
        <pc:spChg chg="mod">
          <ac:chgData name="Kate Graham" userId="ce3e1963-5aff-4a42-9a0c-9247bdc5388f" providerId="ADAL" clId="{90CB6F05-9556-465B-92F1-3F7B9329FC08}" dt="2020-03-26T10:04:06.433" v="330" actId="27636"/>
          <ac:spMkLst>
            <pc:docMk/>
            <pc:sldMk cId="3213794282" sldId="256"/>
            <ac:spMk id="3" creationId="{D0920CE4-A0F3-7245-A56C-A88C2226C876}"/>
          </ac:spMkLst>
        </pc:spChg>
        <pc:spChg chg="add del">
          <ac:chgData name="Kate Graham" userId="ce3e1963-5aff-4a42-9a0c-9247bdc5388f" providerId="ADAL" clId="{90CB6F05-9556-465B-92F1-3F7B9329FC08}" dt="2020-03-26T10:03:10.775" v="326"/>
          <ac:spMkLst>
            <pc:docMk/>
            <pc:sldMk cId="3213794282" sldId="256"/>
            <ac:spMk id="8" creationId="{BE720E10-62CA-4DD7-AD9A-1532C5B39BBB}"/>
          </ac:spMkLst>
        </pc:spChg>
      </pc:sldChg>
      <pc:sldChg chg="modSp">
        <pc:chgData name="Kate Graham" userId="ce3e1963-5aff-4a42-9a0c-9247bdc5388f" providerId="ADAL" clId="{90CB6F05-9556-465B-92F1-3F7B9329FC08}" dt="2020-03-26T09:40:55.476" v="24" actId="20577"/>
        <pc:sldMkLst>
          <pc:docMk/>
          <pc:sldMk cId="2646193974" sldId="257"/>
        </pc:sldMkLst>
        <pc:spChg chg="mod">
          <ac:chgData name="Kate Graham" userId="ce3e1963-5aff-4a42-9a0c-9247bdc5388f" providerId="ADAL" clId="{90CB6F05-9556-465B-92F1-3F7B9329FC08}" dt="2020-03-26T09:40:55.476" v="24" actId="20577"/>
          <ac:spMkLst>
            <pc:docMk/>
            <pc:sldMk cId="2646193974" sldId="257"/>
            <ac:spMk id="3" creationId="{A0CB4533-305B-C640-9128-AD8D856887BB}"/>
          </ac:spMkLst>
        </pc:spChg>
        <pc:spChg chg="mod">
          <ac:chgData name="Kate Graham" userId="ce3e1963-5aff-4a42-9a0c-9247bdc5388f" providerId="ADAL" clId="{90CB6F05-9556-465B-92F1-3F7B9329FC08}" dt="2020-03-26T09:39:57.102" v="4" actId="20577"/>
          <ac:spMkLst>
            <pc:docMk/>
            <pc:sldMk cId="2646193974" sldId="257"/>
            <ac:spMk id="9" creationId="{F7FE5B79-D194-4A50-B8EF-7B45D8783FB3}"/>
          </ac:spMkLst>
        </pc:spChg>
      </pc:sldChg>
      <pc:sldChg chg="addSp delSp modSp delAnim modAnim">
        <pc:chgData name="Kate Graham" userId="ce3e1963-5aff-4a42-9a0c-9247bdc5388f" providerId="ADAL" clId="{90CB6F05-9556-465B-92F1-3F7B9329FC08}" dt="2020-03-26T15:56:43.600" v="359" actId="113"/>
        <pc:sldMkLst>
          <pc:docMk/>
          <pc:sldMk cId="485506242" sldId="259"/>
        </pc:sldMkLst>
        <pc:spChg chg="mod">
          <ac:chgData name="Kate Graham" userId="ce3e1963-5aff-4a42-9a0c-9247bdc5388f" providerId="ADAL" clId="{90CB6F05-9556-465B-92F1-3F7B9329FC08}" dt="2020-03-26T15:56:43.600" v="359" actId="113"/>
          <ac:spMkLst>
            <pc:docMk/>
            <pc:sldMk cId="485506242" sldId="259"/>
            <ac:spMk id="2" creationId="{0D03B152-DBEE-C34E-9EFE-C8807D4C602B}"/>
          </ac:spMkLst>
        </pc:spChg>
        <pc:picChg chg="del">
          <ac:chgData name="Kate Graham" userId="ce3e1963-5aff-4a42-9a0c-9247bdc5388f" providerId="ADAL" clId="{90CB6F05-9556-465B-92F1-3F7B9329FC08}" dt="2020-03-26T09:44:38.209" v="27" actId="478"/>
          <ac:picMkLst>
            <pc:docMk/>
            <pc:sldMk cId="485506242" sldId="259"/>
            <ac:picMk id="6" creationId="{51AEB579-FE00-433A-A350-830C905E9A6C}"/>
          </ac:picMkLst>
        </pc:picChg>
        <pc:picChg chg="add mod">
          <ac:chgData name="Kate Graham" userId="ce3e1963-5aff-4a42-9a0c-9247bdc5388f" providerId="ADAL" clId="{90CB6F05-9556-465B-92F1-3F7B9329FC08}" dt="2020-03-26T09:46:27.862" v="31" actId="1076"/>
          <ac:picMkLst>
            <pc:docMk/>
            <pc:sldMk cId="485506242" sldId="259"/>
            <ac:picMk id="9" creationId="{FBF56DD7-27E9-41FA-A365-0FC40CC24B98}"/>
          </ac:picMkLst>
        </pc:picChg>
      </pc:sldChg>
      <pc:sldChg chg="addSp delSp modSp">
        <pc:chgData name="Kate Graham" userId="ce3e1963-5aff-4a42-9a0c-9247bdc5388f" providerId="ADAL" clId="{90CB6F05-9556-465B-92F1-3F7B9329FC08}" dt="2020-03-26T11:30:53.404" v="358" actId="1076"/>
        <pc:sldMkLst>
          <pc:docMk/>
          <pc:sldMk cId="1474748362" sldId="260"/>
        </pc:sldMkLst>
        <pc:spChg chg="mod">
          <ac:chgData name="Kate Graham" userId="ce3e1963-5aff-4a42-9a0c-9247bdc5388f" providerId="ADAL" clId="{90CB6F05-9556-465B-92F1-3F7B9329FC08}" dt="2020-03-26T11:30:53.404" v="358" actId="1076"/>
          <ac:spMkLst>
            <pc:docMk/>
            <pc:sldMk cId="1474748362" sldId="260"/>
            <ac:spMk id="2" creationId="{2920FF44-B950-5B44-B3A3-A7A738BD9732}"/>
          </ac:spMkLst>
        </pc:spChg>
        <pc:spChg chg="mod">
          <ac:chgData name="Kate Graham" userId="ce3e1963-5aff-4a42-9a0c-9247bdc5388f" providerId="ADAL" clId="{90CB6F05-9556-465B-92F1-3F7B9329FC08}" dt="2020-03-25T14:57:11.767" v="0" actId="20577"/>
          <ac:spMkLst>
            <pc:docMk/>
            <pc:sldMk cId="1474748362" sldId="260"/>
            <ac:spMk id="3" creationId="{6A6D8738-03FE-A147-85DD-9D87500C3866}"/>
          </ac:spMkLst>
        </pc:spChg>
        <pc:spChg chg="add del mod">
          <ac:chgData name="Kate Graham" userId="ce3e1963-5aff-4a42-9a0c-9247bdc5388f" providerId="ADAL" clId="{90CB6F05-9556-465B-92F1-3F7B9329FC08}" dt="2020-03-26T11:30:45.161" v="355" actId="478"/>
          <ac:spMkLst>
            <pc:docMk/>
            <pc:sldMk cId="1474748362" sldId="260"/>
            <ac:spMk id="9" creationId="{2134CB8D-4E0F-4A09-A3EF-219CF7345A50}"/>
          </ac:spMkLst>
        </pc:spChg>
        <pc:spChg chg="add del mod">
          <ac:chgData name="Kate Graham" userId="ce3e1963-5aff-4a42-9a0c-9247bdc5388f" providerId="ADAL" clId="{90CB6F05-9556-465B-92F1-3F7B9329FC08}" dt="2020-03-26T11:30:49.213" v="356" actId="478"/>
          <ac:spMkLst>
            <pc:docMk/>
            <pc:sldMk cId="1474748362" sldId="260"/>
            <ac:spMk id="10" creationId="{395F274B-8EC8-4DF6-A883-29A3C3BAD95D}"/>
          </ac:spMkLst>
        </pc:spChg>
      </pc:sldChg>
      <pc:sldChg chg="modSp">
        <pc:chgData name="Kate Graham" userId="ce3e1963-5aff-4a42-9a0c-9247bdc5388f" providerId="ADAL" clId="{90CB6F05-9556-465B-92F1-3F7B9329FC08}" dt="2020-03-26T09:52:19.100" v="177" actId="20577"/>
        <pc:sldMkLst>
          <pc:docMk/>
          <pc:sldMk cId="2617578608" sldId="263"/>
        </pc:sldMkLst>
        <pc:spChg chg="mod">
          <ac:chgData name="Kate Graham" userId="ce3e1963-5aff-4a42-9a0c-9247bdc5388f" providerId="ADAL" clId="{90CB6F05-9556-465B-92F1-3F7B9329FC08}" dt="2020-03-26T09:49:41.086" v="56" actId="20577"/>
          <ac:spMkLst>
            <pc:docMk/>
            <pc:sldMk cId="2617578608" sldId="263"/>
            <ac:spMk id="2" creationId="{0D03B152-DBEE-C34E-9EFE-C8807D4C602B}"/>
          </ac:spMkLst>
        </pc:spChg>
        <pc:spChg chg="mod">
          <ac:chgData name="Kate Graham" userId="ce3e1963-5aff-4a42-9a0c-9247bdc5388f" providerId="ADAL" clId="{90CB6F05-9556-465B-92F1-3F7B9329FC08}" dt="2020-03-26T09:52:19.100" v="177" actId="20577"/>
          <ac:spMkLst>
            <pc:docMk/>
            <pc:sldMk cId="2617578608" sldId="263"/>
            <ac:spMk id="3" creationId="{6A9409D4-956B-7C43-A5C9-6FCE5D9B183B}"/>
          </ac:spMkLst>
        </pc:spChg>
      </pc:sldChg>
      <pc:sldChg chg="modSp">
        <pc:chgData name="Kate Graham" userId="ce3e1963-5aff-4a42-9a0c-9247bdc5388f" providerId="ADAL" clId="{90CB6F05-9556-465B-92F1-3F7B9329FC08}" dt="2020-03-26T09:55:41.822" v="180" actId="20577"/>
        <pc:sldMkLst>
          <pc:docMk/>
          <pc:sldMk cId="2765264436" sldId="264"/>
        </pc:sldMkLst>
        <pc:spChg chg="mod">
          <ac:chgData name="Kate Graham" userId="ce3e1963-5aff-4a42-9a0c-9247bdc5388f" providerId="ADAL" clId="{90CB6F05-9556-465B-92F1-3F7B9329FC08}" dt="2020-03-26T09:55:41.822" v="180" actId="20577"/>
          <ac:spMkLst>
            <pc:docMk/>
            <pc:sldMk cId="2765264436" sldId="264"/>
            <ac:spMk id="2" creationId="{991D54FA-CA76-5541-A302-EAEA2BAB043E}"/>
          </ac:spMkLst>
        </pc:spChg>
      </pc:sldChg>
      <pc:sldChg chg="modSp">
        <pc:chgData name="Kate Graham" userId="ce3e1963-5aff-4a42-9a0c-9247bdc5388f" providerId="ADAL" clId="{90CB6F05-9556-465B-92F1-3F7B9329FC08}" dt="2020-03-26T09:56:57.536" v="209" actId="20577"/>
        <pc:sldMkLst>
          <pc:docMk/>
          <pc:sldMk cId="2257352902" sldId="268"/>
        </pc:sldMkLst>
        <pc:spChg chg="mod">
          <ac:chgData name="Kate Graham" userId="ce3e1963-5aff-4a42-9a0c-9247bdc5388f" providerId="ADAL" clId="{90CB6F05-9556-465B-92F1-3F7B9329FC08}" dt="2020-03-26T09:56:57.536" v="209" actId="20577"/>
          <ac:spMkLst>
            <pc:docMk/>
            <pc:sldMk cId="2257352902" sldId="268"/>
            <ac:spMk id="2" creationId="{991D54FA-CA76-5541-A302-EAEA2BAB043E}"/>
          </ac:spMkLst>
        </pc:spChg>
      </pc:sldChg>
      <pc:sldChg chg="modSp">
        <pc:chgData name="Kate Graham" userId="ce3e1963-5aff-4a42-9a0c-9247bdc5388f" providerId="ADAL" clId="{90CB6F05-9556-465B-92F1-3F7B9329FC08}" dt="2020-03-26T15:58:09.135" v="360" actId="20577"/>
        <pc:sldMkLst>
          <pc:docMk/>
          <pc:sldMk cId="3501868017" sldId="272"/>
        </pc:sldMkLst>
        <pc:spChg chg="mod">
          <ac:chgData name="Kate Graham" userId="ce3e1963-5aff-4a42-9a0c-9247bdc5388f" providerId="ADAL" clId="{90CB6F05-9556-465B-92F1-3F7B9329FC08}" dt="2020-03-26T15:58:09.135" v="360" actId="20577"/>
          <ac:spMkLst>
            <pc:docMk/>
            <pc:sldMk cId="3501868017" sldId="272"/>
            <ac:spMk id="8" creationId="{B88A718B-1E55-46BB-B053-916391883116}"/>
          </ac:spMkLst>
        </pc:spChg>
      </pc:sldChg>
      <pc:sldChg chg="modSp">
        <pc:chgData name="Kate Graham" userId="ce3e1963-5aff-4a42-9a0c-9247bdc5388f" providerId="ADAL" clId="{90CB6F05-9556-465B-92F1-3F7B9329FC08}" dt="2020-03-26T10:25:39.620" v="332" actId="2085"/>
        <pc:sldMkLst>
          <pc:docMk/>
          <pc:sldMk cId="1457129439" sldId="273"/>
        </pc:sldMkLst>
        <pc:spChg chg="mod">
          <ac:chgData name="Kate Graham" userId="ce3e1963-5aff-4a42-9a0c-9247bdc5388f" providerId="ADAL" clId="{90CB6F05-9556-465B-92F1-3F7B9329FC08}" dt="2020-03-26T10:25:39.620" v="332" actId="2085"/>
          <ac:spMkLst>
            <pc:docMk/>
            <pc:sldMk cId="1457129439" sldId="273"/>
            <ac:spMk id="8" creationId="{B88A718B-1E55-46BB-B053-916391883116}"/>
          </ac:spMkLst>
        </pc:spChg>
      </pc:sldChg>
      <pc:sldChg chg="modSp">
        <pc:chgData name="Kate Graham" userId="ce3e1963-5aff-4a42-9a0c-9247bdc5388f" providerId="ADAL" clId="{90CB6F05-9556-465B-92F1-3F7B9329FC08}" dt="2020-03-26T15:58:56.266" v="365" actId="1076"/>
        <pc:sldMkLst>
          <pc:docMk/>
          <pc:sldMk cId="4207956124" sldId="274"/>
        </pc:sldMkLst>
        <pc:spChg chg="mod">
          <ac:chgData name="Kate Graham" userId="ce3e1963-5aff-4a42-9a0c-9247bdc5388f" providerId="ADAL" clId="{90CB6F05-9556-465B-92F1-3F7B9329FC08}" dt="2020-03-26T15:58:56.266" v="365" actId="1076"/>
          <ac:spMkLst>
            <pc:docMk/>
            <pc:sldMk cId="4207956124" sldId="274"/>
            <ac:spMk id="2" creationId="{9A7C32A3-6B5D-4022-B479-FE9041935900}"/>
          </ac:spMkLst>
        </pc:spChg>
        <pc:spChg chg="mod">
          <ac:chgData name="Kate Graham" userId="ce3e1963-5aff-4a42-9a0c-9247bdc5388f" providerId="ADAL" clId="{90CB6F05-9556-465B-92F1-3F7B9329FC08}" dt="2020-03-26T15:58:56.266" v="365" actId="1076"/>
          <ac:spMkLst>
            <pc:docMk/>
            <pc:sldMk cId="4207956124" sldId="274"/>
            <ac:spMk id="8" creationId="{B88A718B-1E55-46BB-B053-916391883116}"/>
          </ac:spMkLst>
        </pc:spChg>
      </pc:sldChg>
      <pc:sldChg chg="addSp delSp modSp add">
        <pc:chgData name="Kate Graham" userId="ce3e1963-5aff-4a42-9a0c-9247bdc5388f" providerId="ADAL" clId="{90CB6F05-9556-465B-92F1-3F7B9329FC08}" dt="2020-03-26T10:00:52.647" v="290" actId="1076"/>
        <pc:sldMkLst>
          <pc:docMk/>
          <pc:sldMk cId="1927244611" sldId="275"/>
        </pc:sldMkLst>
        <pc:spChg chg="del mod">
          <ac:chgData name="Kate Graham" userId="ce3e1963-5aff-4a42-9a0c-9247bdc5388f" providerId="ADAL" clId="{90CB6F05-9556-465B-92F1-3F7B9329FC08}" dt="2020-03-26T09:58:35.443" v="252" actId="478"/>
          <ac:spMkLst>
            <pc:docMk/>
            <pc:sldMk cId="1927244611" sldId="275"/>
            <ac:spMk id="8" creationId="{B88A718B-1E55-46BB-B053-916391883116}"/>
          </ac:spMkLst>
        </pc:spChg>
        <pc:spChg chg="add mod">
          <ac:chgData name="Kate Graham" userId="ce3e1963-5aff-4a42-9a0c-9247bdc5388f" providerId="ADAL" clId="{90CB6F05-9556-465B-92F1-3F7B9329FC08}" dt="2020-03-26T10:00:52.647" v="290" actId="1076"/>
          <ac:spMkLst>
            <pc:docMk/>
            <pc:sldMk cId="1927244611" sldId="275"/>
            <ac:spMk id="9" creationId="{3426BBC8-901B-46B2-97B2-7F8174825B05}"/>
          </ac:spMkLst>
        </pc:spChg>
        <pc:picChg chg="add mod ord modCrop">
          <ac:chgData name="Kate Graham" userId="ce3e1963-5aff-4a42-9a0c-9247bdc5388f" providerId="ADAL" clId="{90CB6F05-9556-465B-92F1-3F7B9329FC08}" dt="2020-03-26T10:00:44.230" v="289" actId="167"/>
          <ac:picMkLst>
            <pc:docMk/>
            <pc:sldMk cId="1927244611" sldId="275"/>
            <ac:picMk id="3" creationId="{70F46A35-B21E-4D22-9A80-67A999E772EF}"/>
          </ac:picMkLst>
        </pc:picChg>
        <pc:picChg chg="del">
          <ac:chgData name="Kate Graham" userId="ce3e1963-5aff-4a42-9a0c-9247bdc5388f" providerId="ADAL" clId="{90CB6F05-9556-465B-92F1-3F7B9329FC08}" dt="2020-03-26T09:57:57.874" v="223" actId="478"/>
          <ac:picMkLst>
            <pc:docMk/>
            <pc:sldMk cId="1927244611" sldId="275"/>
            <ac:picMk id="12" creationId="{57618069-2070-45FF-8488-8F45A8A0E51F}"/>
          </ac:picMkLst>
        </pc:picChg>
      </pc:sldChg>
      <pc:sldChg chg="addSp delSp modSp add">
        <pc:chgData name="Kate Graham" userId="ce3e1963-5aff-4a42-9a0c-9247bdc5388f" providerId="ADAL" clId="{90CB6F05-9556-465B-92F1-3F7B9329FC08}" dt="2020-03-26T10:01:43.358" v="321" actId="1076"/>
        <pc:sldMkLst>
          <pc:docMk/>
          <pc:sldMk cId="939207971" sldId="276"/>
        </pc:sldMkLst>
        <pc:spChg chg="mod">
          <ac:chgData name="Kate Graham" userId="ce3e1963-5aff-4a42-9a0c-9247bdc5388f" providerId="ADAL" clId="{90CB6F05-9556-465B-92F1-3F7B9329FC08}" dt="2020-03-26T10:01:43.358" v="321" actId="1076"/>
          <ac:spMkLst>
            <pc:docMk/>
            <pc:sldMk cId="939207971" sldId="276"/>
            <ac:spMk id="9" creationId="{3426BBC8-901B-46B2-97B2-7F8174825B05}"/>
          </ac:spMkLst>
        </pc:spChg>
        <pc:picChg chg="del">
          <ac:chgData name="Kate Graham" userId="ce3e1963-5aff-4a42-9a0c-9247bdc5388f" providerId="ADAL" clId="{90CB6F05-9556-465B-92F1-3F7B9329FC08}" dt="2020-03-26T10:01:18.901" v="315" actId="478"/>
          <ac:picMkLst>
            <pc:docMk/>
            <pc:sldMk cId="939207971" sldId="276"/>
            <ac:picMk id="3" creationId="{70F46A35-B21E-4D22-9A80-67A999E772EF}"/>
          </ac:picMkLst>
        </pc:picChg>
        <pc:picChg chg="add mod">
          <ac:chgData name="Kate Graham" userId="ce3e1963-5aff-4a42-9a0c-9247bdc5388f" providerId="ADAL" clId="{90CB6F05-9556-465B-92F1-3F7B9329FC08}" dt="2020-03-26T10:01:36.666" v="320" actId="1076"/>
          <ac:picMkLst>
            <pc:docMk/>
            <pc:sldMk cId="939207971" sldId="276"/>
            <ac:picMk id="4" creationId="{F6D6E447-5248-49B4-AF9D-6C67EBF4287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F7D9D-015C-3448-B0DF-ACEB5489121E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CAAEB-45A7-134F-A27C-046C71608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01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CAAEB-45A7-134F-A27C-046C716084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5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E410-0EA2-7B43-B072-A286EA94A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9BEE8-C5C7-4E40-B36F-0AA5043D0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8C351-A9BC-8940-B513-7FCA3CAD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1940E-D198-9246-B012-18ADAE71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8F64B-2A4A-BE40-B263-D73145D7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9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2418-94B4-5141-AE61-7C178A97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3A4AE-CD44-1140-B7E4-DE27DA51C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DE016-95BD-DE4A-8F28-F8A2F6F9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27EC6-0CDD-C144-8FB8-BA0DE2FE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3589B-8A4B-9143-BAB4-8D8207D6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0F153F-D60C-C34C-9FDC-67F42228B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21C71-9B05-7343-AACD-CB3B69418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4A453-AA57-EE49-9414-7C4FD0BA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AF0BB-8C46-2444-A93E-84266D6F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932CA-672C-744B-89F8-98804B01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9B6F-2BB1-C34F-8AFE-B00D1E2A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8EDF-6544-7440-964C-172503C52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3DB4-67F1-914F-99AD-18C36BAE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B994-2B63-B44A-9863-47E5A2E1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DB004-BC17-FC47-9D0E-BD0CC8E1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6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7479A-0E11-0642-A65F-8395E6246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CC2E8-C4CC-CE42-BB8F-15F2AB889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C9733-C229-8E49-BAAB-D5B2DDDD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C02B-FC11-E249-838A-944D1043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91715-5C13-5F42-B871-D2BFA333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4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AC62-D826-F14C-B1A6-13CF21AA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7A975-AE96-CC47-8148-F03220893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FC7A-9234-0F42-AB9A-7AEE7192D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FA20F-E8B2-AA43-8B38-C0AF634A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D61CB-743A-D843-BDF0-A4654346E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4B46C-6B24-CC48-AD97-EE61ABA4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0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46B3-A9FE-7B4A-8D1C-FD47C41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22348-3F68-964C-A761-AA483E037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5B1DF-1D32-334A-8EF4-3C942F31E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CC680-F9C6-3541-90FD-008677F1A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353CF4-3172-0943-924E-FB88F348E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A4E95-742B-904C-AECC-BC2779B0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74FC2-0D15-A643-889E-A3A270BA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A475F6-41F1-D045-997B-4EDBC9CD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1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9FEB-6436-C24B-A446-D6445433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1F1B8-3443-414B-9F8B-1012BDB9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FAA6B-100D-B249-BA14-9E5F6208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9E09C-FE75-BC43-8622-BF659E6F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8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E6925-3581-D846-B90C-FE74B52F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0EF5A-BCC4-1D46-B121-67DCBFA63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DF6F-5D07-AD44-A832-CE622419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2CF9-A974-A340-AC97-F59D69F3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79F40-8E50-474C-9F34-9412E34E3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A9C6C-2227-F341-BE25-F028C89EB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DB07E-A16C-8D4A-AA54-4A2B0C83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229BE-ABF7-524E-B2A4-9FDC8A95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6FF0B-1A57-E34F-9A99-0A978E15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5ABB-3BF5-934B-8206-18F5578E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84DF8-345B-C640-88AF-99CC365E7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EEA5D-9A2E-634E-BE92-072CD8CFC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08E04-6BC0-A745-ABD2-7054B046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24E0D-7F84-1441-9F9B-6F75AFF5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1AD18-966D-A241-9CE5-C83C1CD8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01DE2-D274-A949-BB7F-767BA58D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56C19-21D5-2A4D-8FE6-047680CF7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3775B-A5A4-1948-8752-06D6C1BCA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59DF7-67F8-CA4F-AE2D-15E47FC88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6D1F2-80F1-0541-8B3E-A90E94F8F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w.org/blogs/in-the-gardens/11-fun-gi-fact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XuKjBIBBAL8" TargetMode="External"/><Relationship Id="rId4" Type="http://schemas.openxmlformats.org/officeDocument/2006/relationships/hyperlink" Target="http://www.bbc.co.uk/earth/story/20141114-the-biggest-organism-in-the-world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Q2ynDmLEXE?feature=oembed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image" Target="../media/image11.tiff"/><Relationship Id="rId7" Type="http://schemas.openxmlformats.org/officeDocument/2006/relationships/image" Target="../media/image7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9.tiff"/><Relationship Id="rId10" Type="http://schemas.openxmlformats.org/officeDocument/2006/relationships/image" Target="../media/image1.png"/><Relationship Id="rId4" Type="http://schemas.openxmlformats.org/officeDocument/2006/relationships/image" Target="../media/image8.tiff"/><Relationship Id="rId9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5330F-72B9-0048-BD99-518A892943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Franklin Gothic Book" panose="020B0503020102020204" pitchFamily="34" charset="0"/>
              </a:rPr>
              <a:t>KS1 Heroes and villains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20CE4-A0F3-7245-A56C-A88C2226C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Franklin Gothic Book" panose="020B0503020102020204" pitchFamily="34" charset="0"/>
              </a:rPr>
              <a:t>Instructions for pupils (and parents)</a:t>
            </a:r>
          </a:p>
          <a:p>
            <a:endParaRPr lang="en-US">
              <a:latin typeface="Franklin Gothic Book" panose="020B0503020102020204" pitchFamily="34" charset="0"/>
            </a:endParaRPr>
          </a:p>
          <a:p>
            <a:r>
              <a:rPr lang="en-US" sz="1800">
                <a:latin typeface="Franklin Gothic Book"/>
                <a:ea typeface="+mn-lt"/>
                <a:cs typeface="+mn-lt"/>
              </a:rPr>
              <a:t>© Board of Trustees of the Royal Botanic Gardens, Kew</a:t>
            </a:r>
          </a:p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52E924-DD5B-684A-AB7B-4E85CE5C5B67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0E8645-324E-B74C-813E-0785D36B1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</p:spTree>
    <p:extLst>
      <p:ext uri="{BB962C8B-B14F-4D97-AF65-F5344CB8AC3E}">
        <p14:creationId xmlns:p14="http://schemas.microsoft.com/office/powerpoint/2010/main" val="321379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FF44-B950-5B44-B3A3-A7A738BD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081" y="77002"/>
            <a:ext cx="4952394" cy="1179931"/>
          </a:xfrm>
        </p:spPr>
        <p:txBody>
          <a:bodyPr/>
          <a:lstStyle/>
          <a:p>
            <a:pPr algn="ctr"/>
            <a:r>
              <a:rPr lang="en-US" b="1">
                <a:latin typeface="Franklin Gothic Book" panose="020B0503020102020204" pitchFamily="34" charset="0"/>
              </a:rPr>
              <a:t>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738-03FE-A147-85DD-9D87500C3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005" y="1119145"/>
            <a:ext cx="5834677" cy="38859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sz="3200">
                <a:latin typeface="Franklin Gothic Book" panose="020B0503020102020204" pitchFamily="34" charset="0"/>
              </a:rPr>
              <a:t>Now that you have learned lots about fungi, you’re ready to take on the challenge!</a:t>
            </a:r>
          </a:p>
          <a:p>
            <a:pPr marL="0" indent="0">
              <a:buNone/>
            </a:pPr>
            <a:endParaRPr lang="en-GB" sz="320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GB" sz="3200" b="1">
                <a:latin typeface="Franklin Gothic Book" panose="020B0503020102020204" pitchFamily="34" charset="0"/>
              </a:rPr>
              <a:t>Design a comic book cover or poster with fungi as the heroes or the villains</a:t>
            </a:r>
          </a:p>
          <a:p>
            <a:pPr marL="0" indent="0">
              <a:buNone/>
            </a:pPr>
            <a:endParaRPr lang="en-GB" sz="320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GB" sz="3200">
                <a:latin typeface="Franklin Gothic Book" panose="020B0503020102020204" pitchFamily="34" charset="0"/>
              </a:rPr>
              <a:t>Your poster can be hand drawn or made using your computer</a:t>
            </a:r>
          </a:p>
          <a:p>
            <a:pPr marL="0" indent="0">
              <a:buNone/>
            </a:pPr>
            <a:endParaRPr lang="en-GB" sz="320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GB" sz="3200" i="1">
                <a:latin typeface="Franklin Gothic Book" panose="020B0503020102020204" pitchFamily="34" charset="0"/>
              </a:rPr>
              <a:t>By “good” we mean fungi that are helpful to plants and animals.</a:t>
            </a:r>
          </a:p>
          <a:p>
            <a:pPr marL="0" indent="0">
              <a:buNone/>
            </a:pPr>
            <a:r>
              <a:rPr lang="en-GB" sz="3200" i="1">
                <a:latin typeface="Franklin Gothic Book" panose="020B0503020102020204" pitchFamily="34" charset="0"/>
              </a:rPr>
              <a:t>By “bad” we mean fungi that can harm plants and animals.</a:t>
            </a:r>
          </a:p>
          <a:p>
            <a:pPr marL="0" indent="0">
              <a:buNone/>
            </a:pPr>
            <a:endParaRPr lang="en-GB" sz="2400">
              <a:latin typeface="Franklin Gothic Book" panose="020B05030201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F6D611-B9D6-4C81-83B4-6F4931AA4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03" y="101091"/>
            <a:ext cx="3528843" cy="52487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6EE722-D5F5-D247-BBFD-67813B76FE3D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D41B4-5AB2-F745-9547-4D435CF1E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</p:spTree>
    <p:extLst>
      <p:ext uri="{BB962C8B-B14F-4D97-AF65-F5344CB8AC3E}">
        <p14:creationId xmlns:p14="http://schemas.microsoft.com/office/powerpoint/2010/main" val="1474748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8A718B-1E55-46BB-B053-916391883116}"/>
              </a:ext>
            </a:extLst>
          </p:cNvPr>
          <p:cNvSpPr txBox="1">
            <a:spLocks/>
          </p:cNvSpPr>
          <p:nvPr/>
        </p:nvSpPr>
        <p:spPr>
          <a:xfrm>
            <a:off x="513430" y="547472"/>
            <a:ext cx="5001846" cy="435133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b="1" dirty="0">
                <a:latin typeface="Franklin Gothic Book" panose="020B0503020102020204" pitchFamily="34" charset="0"/>
              </a:rPr>
              <a:t>Top tips</a:t>
            </a:r>
            <a:endParaRPr lang="en-GB" sz="2200" dirty="0">
              <a:latin typeface="Franklin Gothic Book" panose="020B0503020102020204" pitchFamily="34" charset="0"/>
            </a:endParaRPr>
          </a:p>
          <a:p>
            <a:r>
              <a:rPr lang="en-GB" sz="2200" dirty="0">
                <a:latin typeface="Franklin Gothic Book" panose="020B0503020102020204" pitchFamily="34" charset="0"/>
              </a:rPr>
              <a:t>Use the internet to research the good and bad effects fungi have on us and the environment</a:t>
            </a:r>
          </a:p>
          <a:p>
            <a:r>
              <a:rPr lang="en-GB" sz="2200" dirty="0">
                <a:latin typeface="Franklin Gothic Book" panose="020B0503020102020204" pitchFamily="34" charset="0"/>
              </a:rPr>
              <a:t>Make sure to name the fungus and what it can do</a:t>
            </a:r>
          </a:p>
          <a:p>
            <a:r>
              <a:rPr lang="en-GB" sz="2200" dirty="0">
                <a:latin typeface="Franklin Gothic Book" panose="020B0503020102020204" pitchFamily="34" charset="0"/>
              </a:rPr>
              <a:t>Make it clear whether your chosen fungus is a hero or a villain – could you use different colours to show this? </a:t>
            </a:r>
          </a:p>
          <a:p>
            <a:r>
              <a:rPr lang="en-GB" sz="2200" dirty="0">
                <a:latin typeface="Franklin Gothic Book" panose="020B0503020102020204" pitchFamily="34" charset="0"/>
              </a:rPr>
              <a:t>Use your imagination: you could think of a fun catchphrase for your hero and villain fungi to include in your design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latin typeface="Franklin Gothic Book" panose="020B05030201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618069-2070-45FF-8488-8F45A8A0E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399" y="115075"/>
            <a:ext cx="4153113" cy="52199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44E149-2284-5B4C-8041-6C1DC3923341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150B0-8F3F-A646-BB91-D32D92C9E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</p:spTree>
    <p:extLst>
      <p:ext uri="{BB962C8B-B14F-4D97-AF65-F5344CB8AC3E}">
        <p14:creationId xmlns:p14="http://schemas.microsoft.com/office/powerpoint/2010/main" val="3501868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0F46A35-B21E-4D22-9A80-67A999E77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909"/>
          <a:stretch/>
        </p:blipFill>
        <p:spPr>
          <a:xfrm>
            <a:off x="5847823" y="106516"/>
            <a:ext cx="4523823" cy="56983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44E149-2284-5B4C-8041-6C1DC3923341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150B0-8F3F-A646-BB91-D32D92C9E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426BBC8-901B-46B2-97B2-7F8174825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715" y="301725"/>
            <a:ext cx="4952394" cy="1179931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Franklin Gothic Book" panose="020B0503020102020204" pitchFamily="34" charset="0"/>
              </a:rPr>
              <a:t>Here’s an example hero…</a:t>
            </a:r>
          </a:p>
        </p:txBody>
      </p:sp>
    </p:spTree>
    <p:extLst>
      <p:ext uri="{BB962C8B-B14F-4D97-AF65-F5344CB8AC3E}">
        <p14:creationId xmlns:p14="http://schemas.microsoft.com/office/powerpoint/2010/main" val="1927244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44E149-2284-5B4C-8041-6C1DC3923341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150B0-8F3F-A646-BB91-D32D92C9E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426BBC8-901B-46B2-97B2-7F8174825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31" y="363370"/>
            <a:ext cx="4952394" cy="1179931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Franklin Gothic Book" panose="020B0503020102020204" pitchFamily="34" charset="0"/>
              </a:rPr>
              <a:t>…and an example villain!</a:t>
            </a:r>
          </a:p>
        </p:txBody>
      </p:sp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F6D6E447-5248-49B4-AF9D-6C67EBF42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641" y="188032"/>
            <a:ext cx="7528028" cy="497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207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8A718B-1E55-46BB-B053-916391883116}"/>
              </a:ext>
            </a:extLst>
          </p:cNvPr>
          <p:cNvSpPr txBox="1">
            <a:spLocks/>
          </p:cNvSpPr>
          <p:nvPr/>
        </p:nvSpPr>
        <p:spPr>
          <a:xfrm>
            <a:off x="513430" y="922082"/>
            <a:ext cx="11353243" cy="419897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2200" b="1">
              <a:latin typeface="Franklin Gothic Book" panose="020B0503020102020204" pitchFamily="34" charset="0"/>
            </a:endParaRPr>
          </a:p>
          <a:p>
            <a:pPr algn="ctr">
              <a:buNone/>
            </a:pPr>
            <a:r>
              <a:rPr lang="en-GB" sz="2200">
                <a:latin typeface="Franklin Gothic Book" panose="020B0503020102020204" pitchFamily="34" charset="0"/>
                <a:ea typeface="+mn-lt"/>
                <a:cs typeface="+mn-lt"/>
              </a:rPr>
              <a:t>Blog: 11 Fungi Facts</a:t>
            </a:r>
            <a:endParaRPr lang="en-GB">
              <a:latin typeface="Franklin Gothic Book" panose="020B0503020102020204" pitchFamily="34" charset="0"/>
              <a:cs typeface="Calibri" panose="020F0502020204030204"/>
            </a:endParaRPr>
          </a:p>
          <a:p>
            <a:pPr algn="ctr">
              <a:buNone/>
            </a:pPr>
            <a:r>
              <a:rPr lang="en-GB" sz="2200">
                <a:latin typeface="Franklin Gothic Book" panose="020B0503020102020204" pitchFamily="34" charset="0"/>
                <a:ea typeface="+mn-lt"/>
                <a:cs typeface="+mn-lt"/>
                <a:hlinkClick r:id="rId3"/>
              </a:rPr>
              <a:t>https://www.kew.org/blogs/in-the-gardens/11-fun-gi-facts</a:t>
            </a:r>
            <a:endParaRPr lang="en-GB">
              <a:latin typeface="Franklin Gothic Book" panose="020B0503020102020204" pitchFamily="34" charset="0"/>
              <a:cs typeface="Calibri" panose="020F0502020204030204"/>
            </a:endParaRPr>
          </a:p>
          <a:p>
            <a:pPr algn="ctr">
              <a:buNone/>
            </a:pPr>
            <a:endParaRPr lang="en-GB" sz="2200">
              <a:latin typeface="Franklin Gothic Book" panose="020B0503020102020204" pitchFamily="34" charset="0"/>
              <a:cs typeface="Calibri"/>
            </a:endParaRPr>
          </a:p>
          <a:p>
            <a:pPr marL="0" indent="0" algn="ctr">
              <a:buNone/>
            </a:pPr>
            <a:r>
              <a:rPr lang="en-GB" sz="2200">
                <a:latin typeface="Franklin Gothic Book" panose="020B0503020102020204" pitchFamily="34" charset="0"/>
                <a:cs typeface="Calibri"/>
              </a:rPr>
              <a:t>News story: </a:t>
            </a:r>
            <a:r>
              <a:rPr lang="en-GB" sz="2200">
                <a:latin typeface="Franklin Gothic Book" panose="020B0503020102020204" pitchFamily="34" charset="0"/>
                <a:ea typeface="+mn-lt"/>
                <a:cs typeface="+mn-lt"/>
              </a:rPr>
              <a:t>Honey fungus largest living organism</a:t>
            </a:r>
            <a:endParaRPr lang="en-GB" sz="2200">
              <a:latin typeface="Franklin Gothic Book" panose="020B0503020102020204" pitchFamily="34" charset="0"/>
              <a:cs typeface="Calibri"/>
            </a:endParaRPr>
          </a:p>
          <a:p>
            <a:pPr algn="ctr">
              <a:buNone/>
            </a:pPr>
            <a:r>
              <a:rPr lang="en-GB" sz="2200">
                <a:latin typeface="Franklin Gothic Book" panose="020B0503020102020204" pitchFamily="34" charset="0"/>
                <a:ea typeface="+mn-lt"/>
                <a:cs typeface="+mn-lt"/>
                <a:hlinkClick r:id="rId4"/>
              </a:rPr>
              <a:t>http://www.bbc.co.uk/earth/story/20141114-the-biggest-organism-in-the-world</a:t>
            </a:r>
            <a:endParaRPr lang="en-GB">
              <a:latin typeface="Franklin Gothic Book" panose="020B0503020102020204" pitchFamily="34" charset="0"/>
              <a:cs typeface="Calibri" panose="020F0502020204030204"/>
            </a:endParaRPr>
          </a:p>
          <a:p>
            <a:pPr algn="ctr">
              <a:buNone/>
            </a:pPr>
            <a:endParaRPr lang="en-GB" sz="2200">
              <a:latin typeface="Franklin Gothic Book" panose="020B0503020102020204" pitchFamily="34" charset="0"/>
              <a:cs typeface="Calibri"/>
            </a:endParaRPr>
          </a:p>
          <a:p>
            <a:pPr algn="ctr">
              <a:buNone/>
            </a:pPr>
            <a:r>
              <a:rPr lang="en-GB" sz="2200">
                <a:latin typeface="Franklin Gothic Book" panose="020B0503020102020204" pitchFamily="34" charset="0"/>
                <a:cs typeface="Calibri"/>
              </a:rPr>
              <a:t>Video: Attack of the killer fungi</a:t>
            </a:r>
          </a:p>
          <a:p>
            <a:pPr algn="ctr">
              <a:buNone/>
            </a:pPr>
            <a:r>
              <a:rPr lang="en-GB" sz="2200" u="sng">
                <a:latin typeface="Franklin Gothic Book" panose="020B0503020102020204" pitchFamily="34" charset="0"/>
                <a:ea typeface="+mn-lt"/>
                <a:cs typeface="+mn-lt"/>
                <a:hlinkClick r:id="rId5"/>
              </a:rPr>
              <a:t>https://www.youtube.com/watch?v=XuKjBIBBAL8</a:t>
            </a:r>
            <a:endParaRPr lang="en-GB">
              <a:latin typeface="Franklin Gothic Book" panose="020B0503020102020204" pitchFamily="34" charset="0"/>
              <a:cs typeface="Calibri" panose="020F0502020204030204"/>
            </a:endParaRPr>
          </a:p>
          <a:p>
            <a:pPr marL="0" indent="0" algn="ctr">
              <a:buNone/>
            </a:pPr>
            <a:endParaRPr lang="en-GB" sz="2200" b="1">
              <a:latin typeface="Franklin Gothic Book" panose="020B0503020102020204" pitchFamily="34" charset="0"/>
            </a:endParaRPr>
          </a:p>
          <a:p>
            <a:endParaRPr lang="en-GB" sz="220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400">
              <a:latin typeface="Franklin Gothic Book" panose="020B05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C32A3-6B5D-4022-B479-FE90419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581" y="2919"/>
            <a:ext cx="4952394" cy="1179931"/>
          </a:xfrm>
        </p:spPr>
        <p:txBody>
          <a:bodyPr/>
          <a:lstStyle/>
          <a:p>
            <a:pPr algn="ctr"/>
            <a:r>
              <a:rPr lang="en-US" b="1">
                <a:latin typeface="Franklin Gothic Book"/>
              </a:rPr>
              <a:t>Useful links</a:t>
            </a:r>
            <a:endParaRPr lang="en-US" b="1"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BE089F-A654-4640-A281-4806DF0EC899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BD7F29-CD3B-EC4E-A011-418A76E08B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</p:spTree>
    <p:extLst>
      <p:ext uri="{BB962C8B-B14F-4D97-AF65-F5344CB8AC3E}">
        <p14:creationId xmlns:p14="http://schemas.microsoft.com/office/powerpoint/2010/main" val="1457129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8A718B-1E55-46BB-B053-916391883116}"/>
              </a:ext>
            </a:extLst>
          </p:cNvPr>
          <p:cNvSpPr txBox="1">
            <a:spLocks/>
          </p:cNvSpPr>
          <p:nvPr/>
        </p:nvSpPr>
        <p:spPr>
          <a:xfrm>
            <a:off x="1022214" y="2077115"/>
            <a:ext cx="9806747" cy="3796812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latin typeface="Franklin Gothic Book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/>
              </a:rPr>
              <a:t>Well done for completing the challenge! </a:t>
            </a:r>
            <a:endParaRPr lang="en-US" sz="2200" dirty="0">
              <a:latin typeface="Franklin Gothic Book"/>
              <a:cs typeface="Calibri" panose="020F0502020204030204"/>
            </a:endParaRPr>
          </a:p>
          <a:p>
            <a:pPr marL="0" indent="0">
              <a:buNone/>
            </a:pPr>
            <a:endParaRPr lang="en-US" sz="2200" dirty="0">
              <a:latin typeface="Franklin Gothic Book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/>
              </a:rPr>
              <a:t>We hope you enjoyed learning about the fantastic world of fungi.</a:t>
            </a:r>
          </a:p>
          <a:p>
            <a:pPr marL="0" indent="0">
              <a:buNone/>
            </a:pPr>
            <a:endParaRPr lang="en-US" sz="2200" dirty="0">
              <a:latin typeface="Franklin Gothic Book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/>
              </a:rPr>
              <a:t>Contact your teacher to let them know you are ready to submit your work to them.</a:t>
            </a:r>
            <a:endParaRPr lang="en-GB" sz="2200" dirty="0">
              <a:cs typeface="Calibri" panose="020F0502020204030204"/>
            </a:endParaRPr>
          </a:p>
          <a:p>
            <a:pPr>
              <a:buNone/>
            </a:pPr>
            <a:endParaRPr lang="en-GB" sz="22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endParaRPr lang="en-GB" sz="2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200" dirty="0">
              <a:latin typeface="Franklin Gothic Book" panose="020B05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C32A3-6B5D-4022-B479-FE90419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597" y="1184447"/>
            <a:ext cx="4952394" cy="1179931"/>
          </a:xfrm>
        </p:spPr>
        <p:txBody>
          <a:bodyPr/>
          <a:lstStyle/>
          <a:p>
            <a:pPr algn="ctr"/>
            <a:r>
              <a:rPr lang="en-US" b="1" dirty="0">
                <a:latin typeface="Franklin Gothic Book"/>
              </a:rPr>
              <a:t>All done?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F4A5A7-6A54-724B-B757-32356D343A6F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54DE8A-6ACF-344F-8A5F-DB3FB8928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</p:spTree>
    <p:extLst>
      <p:ext uri="{BB962C8B-B14F-4D97-AF65-F5344CB8AC3E}">
        <p14:creationId xmlns:p14="http://schemas.microsoft.com/office/powerpoint/2010/main" val="420795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B4533-305B-C640-9128-AD8D85688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08" y="1437151"/>
            <a:ext cx="5148659" cy="3338978"/>
          </a:xfrm>
          <a:ln w="38100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>
                <a:latin typeface="Franklin Gothic Book" panose="020B0503020102020204" pitchFamily="34" charset="0"/>
              </a:rPr>
              <a:t>You may have eaten a mushroom before, but did you know mushrooms are fungi?</a:t>
            </a:r>
          </a:p>
          <a:p>
            <a:pPr marL="0" indent="0">
              <a:buNone/>
            </a:pPr>
            <a:r>
              <a:rPr lang="en-GB" sz="2000">
                <a:latin typeface="Franklin Gothic Book" panose="020B0503020102020204" pitchFamily="34" charset="0"/>
              </a:rPr>
              <a:t>Which of these can help us and which are potentially harmful? </a:t>
            </a:r>
            <a:r>
              <a:rPr lang="en-GB" sz="2000" i="1">
                <a:latin typeface="Franklin Gothic Book" panose="020B0503020102020204" pitchFamily="34" charset="0"/>
              </a:rPr>
              <a:t>Who are the fun-guys and who are the bad guys??</a:t>
            </a:r>
          </a:p>
          <a:p>
            <a:pPr marL="0" indent="0">
              <a:buNone/>
            </a:pPr>
            <a:r>
              <a:rPr lang="en-GB" sz="2000" b="1">
                <a:latin typeface="Franklin Gothic Book" panose="020B0503020102020204" pitchFamily="34" charset="0"/>
              </a:rPr>
              <a:t>Watch this video to find out your fungi challenge – but before you get going, you’ll need to improve your fungi knowledge. </a:t>
            </a:r>
          </a:p>
          <a:p>
            <a:pPr marL="0" indent="0">
              <a:buNone/>
            </a:pPr>
            <a:r>
              <a:rPr lang="en-GB" sz="2000" b="1">
                <a:latin typeface="Franklin Gothic Book" panose="020B0503020102020204" pitchFamily="34" charset="0"/>
              </a:rPr>
              <a:t>After the video, head to the next slide to take part in an activity.</a:t>
            </a:r>
          </a:p>
          <a:p>
            <a:pPr marL="0" indent="0">
              <a:buNone/>
            </a:pPr>
            <a:endParaRPr lang="en-US" sz="2000">
              <a:latin typeface="Franklin Gothic Book" panose="020B05030201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7FE5B79-D194-4A50-B8EF-7B45D878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88"/>
            <a:ext cx="10515600" cy="1325563"/>
          </a:xfrm>
        </p:spPr>
        <p:txBody>
          <a:bodyPr/>
          <a:lstStyle/>
          <a:p>
            <a:pPr algn="ctr"/>
            <a:r>
              <a:rPr lang="en-US">
                <a:latin typeface="Franklin Gothic Book" panose="020B0503020102020204" pitchFamily="34" charset="0"/>
              </a:rPr>
              <a:t>Heroes and villains</a:t>
            </a:r>
          </a:p>
        </p:txBody>
      </p:sp>
      <p:pic>
        <p:nvPicPr>
          <p:cNvPr id="2" name="Online Media 1" title="Katie Endeavour Challenge 2">
            <a:hlinkClick r:id="" action="ppaction://media"/>
            <a:extLst>
              <a:ext uri="{FF2B5EF4-FFF2-40B4-BE49-F238E27FC236}">
                <a16:creationId xmlns:a16="http://schemas.microsoft.com/office/drawing/2014/main" id="{10C661E9-84C9-430B-9B9F-4D7BA4A7D57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864502" y="1392140"/>
            <a:ext cx="6096000" cy="3429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C99405-C07A-6E42-BD0E-2C6C7A00CFAC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54CEBA-4C12-BD4B-85D9-EAE6BB9AF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</p:spTree>
    <p:extLst>
      <p:ext uri="{BB962C8B-B14F-4D97-AF65-F5344CB8AC3E}">
        <p14:creationId xmlns:p14="http://schemas.microsoft.com/office/powerpoint/2010/main" val="26461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B152-DBEE-C34E-9EFE-C8807D4C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718" y="220338"/>
            <a:ext cx="3495614" cy="1088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Franklin Gothic Book" panose="020B0503020102020204" pitchFamily="34" charset="0"/>
              </a:rPr>
              <a:t>Activity 1</a:t>
            </a:r>
            <a:r>
              <a:rPr lang="en-US" sz="3600" b="1" dirty="0">
                <a:latin typeface="Franklin Gothic Book" panose="020B0503020102020204" pitchFamily="34" charset="0"/>
              </a:rPr>
              <a:t> </a:t>
            </a:r>
            <a:br>
              <a:rPr lang="en-US" sz="3600" b="1" dirty="0">
                <a:latin typeface="Franklin Gothic Book" panose="020B0503020102020204" pitchFamily="34" charset="0"/>
              </a:rPr>
            </a:br>
            <a:r>
              <a:rPr lang="en-US" sz="3600" b="1" dirty="0">
                <a:latin typeface="Franklin Gothic Book" panose="020B0503020102020204" pitchFamily="34" charset="0"/>
              </a:rPr>
              <a:t>Watch and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409D4-956B-7C43-A5C9-6FCE5D9B1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73" y="1446773"/>
            <a:ext cx="3421559" cy="3609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600">
                <a:latin typeface="Franklin Gothic Book" panose="020B0503020102020204" pitchFamily="34" charset="0"/>
              </a:rPr>
              <a:t>Did you know that acid from some fungi is used to make Lego®?</a:t>
            </a:r>
          </a:p>
          <a:p>
            <a:pPr marL="0" indent="0" algn="ctr">
              <a:buNone/>
            </a:pPr>
            <a:endParaRPr lang="en-US" sz="260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US" sz="2600">
                <a:latin typeface="Franklin Gothic Book" panose="020B0503020102020204" pitchFamily="34" charset="0"/>
              </a:rPr>
              <a:t>Watch the video to learn more about fungi and test your knowledge.</a:t>
            </a:r>
          </a:p>
          <a:p>
            <a:pPr marL="0" indent="0">
              <a:buNone/>
            </a:pPr>
            <a:endParaRPr lang="en-US" u="sng">
              <a:latin typeface="Franklin Gothic Book" panose="020B05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3E60E6-F93C-134D-9A93-142EF4D68031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CB8874-3874-9A4C-9E90-7E85ABC918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  <p:pic>
        <p:nvPicPr>
          <p:cNvPr id="9" name="KS1_Heroes_and_villains">
            <a:hlinkClick r:id="" action="ppaction://media"/>
            <a:extLst>
              <a:ext uri="{FF2B5EF4-FFF2-40B4-BE49-F238E27FC236}">
                <a16:creationId xmlns:a16="http://schemas.microsoft.com/office/drawing/2014/main" id="{FBF56DD7-27E9-41FA-A365-0FC40CC24B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48292" y="420210"/>
            <a:ext cx="7275935" cy="409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B152-DBEE-C34E-9EFE-C8807D4C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8" y="1669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latin typeface="Franklin Gothic Book" panose="020B0503020102020204" pitchFamily="34" charset="0"/>
              </a:rPr>
              <a:t>Activity 2:</a:t>
            </a:r>
            <a:br>
              <a:rPr lang="en-US" sz="3600">
                <a:latin typeface="Franklin Gothic Book" panose="020B0503020102020204" pitchFamily="34" charset="0"/>
              </a:rPr>
            </a:br>
            <a:r>
              <a:rPr lang="en-US" sz="3600" b="1">
                <a:latin typeface="Franklin Gothic Book" panose="020B0503020102020204" pitchFamily="34" charset="0"/>
              </a:rPr>
              <a:t>Harmful or useful?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409D4-956B-7C43-A5C9-6FCE5D9B1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78" y="1423336"/>
            <a:ext cx="10515600" cy="38200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>
                <a:latin typeface="Franklin Gothic Book" panose="020B0503020102020204" pitchFamily="34" charset="0"/>
              </a:rPr>
              <a:t>You will need a piece of paper and a pen or pencil to take part in this activity </a:t>
            </a:r>
          </a:p>
          <a:p>
            <a:pPr marL="0" indent="0">
              <a:buNone/>
            </a:pPr>
            <a:endParaRPr lang="en-US" sz="100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000">
                <a:latin typeface="Franklin Gothic Book" panose="020B0503020102020204" pitchFamily="34" charset="0"/>
              </a:rPr>
              <a:t>Number the paper down one side 1 – 10 </a:t>
            </a:r>
          </a:p>
          <a:p>
            <a:pPr marL="0" indent="0">
              <a:buNone/>
            </a:pPr>
            <a:endParaRPr lang="en-US" sz="100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000">
                <a:latin typeface="Franklin Gothic Book" panose="020B0503020102020204" pitchFamily="34" charset="0"/>
              </a:rPr>
              <a:t>Look at each of the following images and read the descriptions of each fungus to decide whether it is: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FF0000"/>
                </a:solidFill>
                <a:latin typeface="Franklin Gothic Book" panose="020B0503020102020204" pitchFamily="34" charset="0"/>
              </a:rPr>
              <a:t>HARMFUL</a:t>
            </a:r>
          </a:p>
          <a:p>
            <a:pPr marL="0" indent="0" algn="ctr">
              <a:buNone/>
            </a:pPr>
            <a:r>
              <a:rPr lang="en-US" sz="2000" b="1">
                <a:latin typeface="Franklin Gothic Book" panose="020B0503020102020204" pitchFamily="34" charset="0"/>
              </a:rPr>
              <a:t>OR</a:t>
            </a:r>
          </a:p>
          <a:p>
            <a:pPr marL="0" indent="0" algn="ctr">
              <a:buNone/>
            </a:pPr>
            <a:r>
              <a:rPr lang="en-US" sz="2000" b="1">
                <a:solidFill>
                  <a:srgbClr val="7030A0"/>
                </a:solidFill>
                <a:latin typeface="Franklin Gothic Book" panose="020B0503020102020204" pitchFamily="34" charset="0"/>
              </a:rPr>
              <a:t>USEFUL 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1000" b="1">
              <a:solidFill>
                <a:srgbClr val="7030A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000">
                <a:latin typeface="Franklin Gothic Book" panose="020B0503020102020204" pitchFamily="34" charset="0"/>
              </a:rPr>
              <a:t>Then you’ll need to write your answer next to the number on your paper</a:t>
            </a:r>
          </a:p>
          <a:p>
            <a:pPr marL="0" indent="0" algn="ctr">
              <a:buNone/>
            </a:pPr>
            <a:endParaRPr lang="en-US" sz="200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US" sz="2400">
              <a:latin typeface="Franklin Gothic Book" panose="020B05030201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D93146-3FAA-F148-A9DA-26738F643789}"/>
              </a:ext>
            </a:extLst>
          </p:cNvPr>
          <p:cNvCxnSpPr>
            <a:cxnSpLocks/>
          </p:cNvCxnSpPr>
          <p:nvPr/>
        </p:nvCxnSpPr>
        <p:spPr>
          <a:xfrm>
            <a:off x="10351230" y="5401266"/>
            <a:ext cx="0" cy="175028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16F6E3-B3D8-4449-965A-6C4925A1DA83}"/>
              </a:ext>
            </a:extLst>
          </p:cNvPr>
          <p:cNvCxnSpPr>
            <a:cxnSpLocks/>
          </p:cNvCxnSpPr>
          <p:nvPr/>
        </p:nvCxnSpPr>
        <p:spPr>
          <a:xfrm>
            <a:off x="10351230" y="5674570"/>
            <a:ext cx="0" cy="175028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5681A67-B525-3F45-BFDC-8B8C4D8F5B18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1263D9-AD60-4E42-A456-71D3182C2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</p:spTree>
    <p:extLst>
      <p:ext uri="{BB962C8B-B14F-4D97-AF65-F5344CB8AC3E}">
        <p14:creationId xmlns:p14="http://schemas.microsoft.com/office/powerpoint/2010/main" val="261757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4840210-4210-BC49-80B7-99875A7D3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3916" y="388938"/>
            <a:ext cx="4415993" cy="4743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64EAA-DC1B-1E47-9278-B31A88484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038" y="388938"/>
            <a:ext cx="4473015" cy="476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D54FA-CA76-5541-A302-EAEA2BAB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04" y="523875"/>
            <a:ext cx="2190971" cy="4429125"/>
          </a:xfrm>
        </p:spPr>
        <p:txBody>
          <a:bodyPr>
            <a:noAutofit/>
          </a:bodyPr>
          <a:lstStyle/>
          <a:p>
            <a:pPr algn="ctr"/>
            <a:r>
              <a:rPr lang="en-US" sz="2000" b="1">
                <a:latin typeface="Franklin Gothic Book" panose="020B0503020102020204" pitchFamily="34" charset="0"/>
              </a:rPr>
              <a:t>Top tip: </a:t>
            </a:r>
            <a:r>
              <a:rPr lang="en-US" sz="2000">
                <a:latin typeface="Franklin Gothic Book" panose="020B0503020102020204" pitchFamily="34" charset="0"/>
              </a:rPr>
              <a:t>read the description to find out what each fungus does</a:t>
            </a:r>
            <a:br>
              <a:rPr lang="en-US" sz="2000">
                <a:latin typeface="Franklin Gothic Book" panose="020B0503020102020204" pitchFamily="34" charset="0"/>
              </a:rPr>
            </a:br>
            <a:br>
              <a:rPr lang="en-US" sz="2000" b="1">
                <a:latin typeface="Franklin Gothic Book" panose="020B0503020102020204" pitchFamily="34" charset="0"/>
              </a:rPr>
            </a:br>
            <a:r>
              <a:rPr lang="en-US" sz="2000" b="1">
                <a:solidFill>
                  <a:srgbClr val="FF0000"/>
                </a:solidFill>
                <a:latin typeface="Franklin Gothic Book" panose="020B0503020102020204" pitchFamily="34" charset="0"/>
              </a:rPr>
              <a:t>Harmful</a:t>
            </a:r>
            <a:br>
              <a:rPr lang="en-US" sz="2000" b="1">
                <a:solidFill>
                  <a:srgbClr val="FF0000"/>
                </a:solidFill>
                <a:latin typeface="Franklin Gothic Book" panose="020B0503020102020204" pitchFamily="34" charset="0"/>
              </a:rPr>
            </a:br>
            <a:r>
              <a:rPr lang="en-US" sz="2000" b="1">
                <a:latin typeface="Franklin Gothic Book" panose="020B0503020102020204" pitchFamily="34" charset="0"/>
              </a:rPr>
              <a:t>OR</a:t>
            </a:r>
            <a:br>
              <a:rPr lang="en-US" sz="2000" b="1">
                <a:latin typeface="Franklin Gothic Book" panose="020B0503020102020204" pitchFamily="34" charset="0"/>
              </a:rPr>
            </a:br>
            <a:r>
              <a:rPr lang="en-US" sz="2000" b="1">
                <a:solidFill>
                  <a:srgbClr val="7030A0"/>
                </a:solidFill>
                <a:latin typeface="Franklin Gothic Book" panose="020B0503020102020204" pitchFamily="34" charset="0"/>
              </a:rPr>
              <a:t>Useful  </a:t>
            </a:r>
            <a:br>
              <a:rPr lang="en-US" sz="2000" b="1">
                <a:latin typeface="Franklin Gothic Book" panose="020B0503020102020204" pitchFamily="34" charset="0"/>
              </a:rPr>
            </a:br>
            <a:br>
              <a:rPr lang="en-US" sz="2000" b="1">
                <a:latin typeface="Franklin Gothic Book" panose="020B0503020102020204" pitchFamily="34" charset="0"/>
              </a:rPr>
            </a:br>
            <a:r>
              <a:rPr lang="en-US" sz="2000" b="1">
                <a:latin typeface="Franklin Gothic Book" panose="020B0503020102020204" pitchFamily="34" charset="0"/>
              </a:rPr>
              <a:t>What do you think?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2B92CF-662A-43DB-85DD-B37FC8F99F3E}"/>
              </a:ext>
            </a:extLst>
          </p:cNvPr>
          <p:cNvSpPr/>
          <p:nvPr/>
        </p:nvSpPr>
        <p:spPr>
          <a:xfrm>
            <a:off x="2742038" y="264250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2EA28-B36F-4151-A601-EEA400E8F1A9}"/>
              </a:ext>
            </a:extLst>
          </p:cNvPr>
          <p:cNvSpPr/>
          <p:nvPr/>
        </p:nvSpPr>
        <p:spPr>
          <a:xfrm>
            <a:off x="7413916" y="284525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4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EE2DBB-C5EC-E34D-BAE9-CAF0FC26D1AF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97991D-DF2E-4648-B4C3-5BCC2F811A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</p:spTree>
    <p:extLst>
      <p:ext uri="{BB962C8B-B14F-4D97-AF65-F5344CB8AC3E}">
        <p14:creationId xmlns:p14="http://schemas.microsoft.com/office/powerpoint/2010/main" val="276526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3FA7F0-DA1B-2E43-852F-221114157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1508" y="370377"/>
            <a:ext cx="4409568" cy="4733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78681-C63F-244C-BB3E-7D7EF742A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016" y="344566"/>
            <a:ext cx="4488288" cy="4806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D54FA-CA76-5541-A302-EAEA2BAB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04" y="523875"/>
            <a:ext cx="2190971" cy="4429125"/>
          </a:xfrm>
        </p:spPr>
        <p:txBody>
          <a:bodyPr>
            <a:noAutofit/>
          </a:bodyPr>
          <a:lstStyle/>
          <a:p>
            <a:pPr algn="ctr"/>
            <a:r>
              <a:rPr lang="en-US" sz="2000" b="1">
                <a:latin typeface="Franklin Gothic Book" panose="020B0503020102020204" pitchFamily="34" charset="0"/>
              </a:rPr>
              <a:t>How about these?</a:t>
            </a:r>
            <a:br>
              <a:rPr lang="en-US" sz="2000">
                <a:latin typeface="Franklin Gothic Book" panose="020B0503020102020204" pitchFamily="34" charset="0"/>
              </a:rPr>
            </a:br>
            <a:br>
              <a:rPr lang="en-US" sz="2000" b="1">
                <a:latin typeface="Franklin Gothic Book" panose="020B0503020102020204" pitchFamily="34" charset="0"/>
              </a:rPr>
            </a:br>
            <a:r>
              <a:rPr lang="en-US" sz="2000" b="1">
                <a:solidFill>
                  <a:srgbClr val="FF0000"/>
                </a:solidFill>
                <a:latin typeface="Franklin Gothic Book" panose="020B0503020102020204" pitchFamily="34" charset="0"/>
              </a:rPr>
              <a:t>Harmful</a:t>
            </a:r>
            <a:br>
              <a:rPr lang="en-US" sz="2000" b="1">
                <a:solidFill>
                  <a:srgbClr val="FF0000"/>
                </a:solidFill>
                <a:latin typeface="Franklin Gothic Book" panose="020B0503020102020204" pitchFamily="34" charset="0"/>
              </a:rPr>
            </a:br>
            <a:r>
              <a:rPr lang="en-US" sz="2000" b="1">
                <a:latin typeface="Franklin Gothic Book" panose="020B0503020102020204" pitchFamily="34" charset="0"/>
              </a:rPr>
              <a:t>OR</a:t>
            </a:r>
            <a:br>
              <a:rPr lang="en-US" sz="2000" b="1">
                <a:latin typeface="Franklin Gothic Book" panose="020B0503020102020204" pitchFamily="34" charset="0"/>
              </a:rPr>
            </a:br>
            <a:r>
              <a:rPr lang="en-US" sz="2000" b="1">
                <a:solidFill>
                  <a:srgbClr val="7030A0"/>
                </a:solidFill>
                <a:latin typeface="Franklin Gothic Book" panose="020B0503020102020204" pitchFamily="34" charset="0"/>
              </a:rPr>
              <a:t>Useful  </a:t>
            </a:r>
            <a:br>
              <a:rPr lang="en-US" sz="2000" b="1">
                <a:solidFill>
                  <a:srgbClr val="7030A0"/>
                </a:solidFill>
                <a:latin typeface="Franklin Gothic Book" panose="020B0503020102020204" pitchFamily="34" charset="0"/>
              </a:rPr>
            </a:br>
            <a:br>
              <a:rPr lang="en-US" sz="2000" b="1">
                <a:latin typeface="Franklin Gothic Book" panose="020B0503020102020204" pitchFamily="34" charset="0"/>
              </a:rPr>
            </a:br>
            <a:br>
              <a:rPr lang="en-US" sz="2000" b="1">
                <a:latin typeface="Franklin Gothic Book" panose="020B0503020102020204" pitchFamily="34" charset="0"/>
              </a:rPr>
            </a:br>
            <a:endParaRPr lang="en-US" sz="2000" b="1">
              <a:latin typeface="Franklin Gothic Book" panose="020B0503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2B92CF-662A-43DB-85DD-B37FC8F99F3E}"/>
              </a:ext>
            </a:extLst>
          </p:cNvPr>
          <p:cNvSpPr/>
          <p:nvPr/>
        </p:nvSpPr>
        <p:spPr>
          <a:xfrm>
            <a:off x="2721016" y="222821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2EA28-B36F-4151-A601-EEA400E8F1A9}"/>
              </a:ext>
            </a:extLst>
          </p:cNvPr>
          <p:cNvSpPr/>
          <p:nvPr/>
        </p:nvSpPr>
        <p:spPr>
          <a:xfrm>
            <a:off x="7420987" y="256456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n-US" sz="4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8AE9CC-F7CA-BB45-BA76-7A8D75ADCE99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89C92-0D51-B645-9C1F-7A5A17701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</p:spTree>
    <p:extLst>
      <p:ext uri="{BB962C8B-B14F-4D97-AF65-F5344CB8AC3E}">
        <p14:creationId xmlns:p14="http://schemas.microsoft.com/office/powerpoint/2010/main" val="19939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58C2C7E-9597-D249-8005-BDCB1AF67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966" y="338435"/>
            <a:ext cx="4360291" cy="464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232B1-C208-FA4D-B82C-9B7871697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159" y="338435"/>
            <a:ext cx="4352855" cy="4644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D54FA-CA76-5541-A302-EAEA2BAB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04" y="523875"/>
            <a:ext cx="2190971" cy="4429125"/>
          </a:xfrm>
        </p:spPr>
        <p:txBody>
          <a:bodyPr>
            <a:noAutofit/>
          </a:bodyPr>
          <a:lstStyle/>
          <a:p>
            <a:pPr algn="ctr"/>
            <a:r>
              <a:rPr lang="en-US" sz="2000" b="1">
                <a:latin typeface="Franklin Gothic Book" panose="020B0503020102020204" pitchFamily="34" charset="0"/>
              </a:rPr>
              <a:t>Honey fungus </a:t>
            </a:r>
            <a:r>
              <a:rPr lang="en-US" sz="2000" b="1" i="1">
                <a:latin typeface="Franklin Gothic Book" panose="020B0503020102020204" pitchFamily="34" charset="0"/>
              </a:rPr>
              <a:t>sounds</a:t>
            </a:r>
            <a:r>
              <a:rPr lang="en-US" sz="2000" b="1">
                <a:latin typeface="Franklin Gothic Book" panose="020B0503020102020204" pitchFamily="34" charset="0"/>
              </a:rPr>
              <a:t> pretty tasty – what do you think?</a:t>
            </a:r>
            <a:br>
              <a:rPr lang="en-US" sz="2000">
                <a:latin typeface="Franklin Gothic Book" panose="020B0503020102020204" pitchFamily="34" charset="0"/>
              </a:rPr>
            </a:br>
            <a:br>
              <a:rPr lang="en-US" sz="2000" b="1">
                <a:latin typeface="Franklin Gothic Book" panose="020B0503020102020204" pitchFamily="34" charset="0"/>
              </a:rPr>
            </a:br>
            <a:r>
              <a:rPr lang="en-US" sz="2000" b="1">
                <a:solidFill>
                  <a:srgbClr val="FF0000"/>
                </a:solidFill>
                <a:latin typeface="Franklin Gothic Book" panose="020B0503020102020204" pitchFamily="34" charset="0"/>
              </a:rPr>
              <a:t>Harmful</a:t>
            </a:r>
            <a:br>
              <a:rPr lang="en-US" sz="2000" b="1">
                <a:solidFill>
                  <a:srgbClr val="FF0000"/>
                </a:solidFill>
                <a:latin typeface="Franklin Gothic Book" panose="020B0503020102020204" pitchFamily="34" charset="0"/>
              </a:rPr>
            </a:br>
            <a:r>
              <a:rPr lang="en-US" sz="2000" b="1">
                <a:latin typeface="Franklin Gothic Book" panose="020B0503020102020204" pitchFamily="34" charset="0"/>
              </a:rPr>
              <a:t>OR</a:t>
            </a:r>
            <a:br>
              <a:rPr lang="en-US" sz="2000" b="1">
                <a:latin typeface="Franklin Gothic Book" panose="020B0503020102020204" pitchFamily="34" charset="0"/>
              </a:rPr>
            </a:br>
            <a:r>
              <a:rPr lang="en-US" sz="2000" b="1">
                <a:solidFill>
                  <a:srgbClr val="7030A0"/>
                </a:solidFill>
                <a:latin typeface="Franklin Gothic Book" panose="020B0503020102020204" pitchFamily="34" charset="0"/>
              </a:rPr>
              <a:t>Useful  </a:t>
            </a:r>
            <a:endParaRPr lang="en-US" sz="2000" b="1">
              <a:latin typeface="Franklin Gothic Book" panose="020B0503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2B92CF-662A-43DB-85DD-B37FC8F99F3E}"/>
              </a:ext>
            </a:extLst>
          </p:cNvPr>
          <p:cNvSpPr/>
          <p:nvPr/>
        </p:nvSpPr>
        <p:spPr>
          <a:xfrm>
            <a:off x="2623075" y="226896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n-US" sz="4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2EA28-B36F-4151-A601-EEA400E8F1A9}"/>
              </a:ext>
            </a:extLst>
          </p:cNvPr>
          <p:cNvSpPr/>
          <p:nvPr/>
        </p:nvSpPr>
        <p:spPr>
          <a:xfrm>
            <a:off x="7203966" y="226895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D91DAA-12C0-4742-A139-DA643A5F7EB5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F8659-A62E-6E4B-90AB-A24587B38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</p:spTree>
    <p:extLst>
      <p:ext uri="{BB962C8B-B14F-4D97-AF65-F5344CB8AC3E}">
        <p14:creationId xmlns:p14="http://schemas.microsoft.com/office/powerpoint/2010/main" val="331693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A3F328-7E2A-4642-A991-70D3E7288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615" y="338435"/>
            <a:ext cx="4448770" cy="477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255937-96C3-9C4F-AEB5-ED75F95F1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363835"/>
            <a:ext cx="4459950" cy="4749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1D54FA-CA76-5541-A302-EAEA2BAB0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204" y="523875"/>
            <a:ext cx="2190971" cy="4429125"/>
          </a:xfrm>
        </p:spPr>
        <p:txBody>
          <a:bodyPr>
            <a:noAutofit/>
          </a:bodyPr>
          <a:lstStyle/>
          <a:p>
            <a:pPr algn="ctr"/>
            <a:r>
              <a:rPr lang="en-US" sz="2000" b="1">
                <a:latin typeface="Franklin Gothic Book" panose="020B0503020102020204" pitchFamily="34" charset="0"/>
              </a:rPr>
              <a:t>What do you think about these?</a:t>
            </a:r>
            <a:br>
              <a:rPr lang="en-US" sz="2000">
                <a:latin typeface="Franklin Gothic Book" panose="020B0503020102020204" pitchFamily="34" charset="0"/>
              </a:rPr>
            </a:br>
            <a:br>
              <a:rPr lang="en-US" sz="2000" b="1">
                <a:latin typeface="Franklin Gothic Book" panose="020B0503020102020204" pitchFamily="34" charset="0"/>
              </a:rPr>
            </a:br>
            <a:r>
              <a:rPr lang="en-US" sz="2000" b="1">
                <a:solidFill>
                  <a:srgbClr val="FF0000"/>
                </a:solidFill>
                <a:latin typeface="Franklin Gothic Book" panose="020B0503020102020204" pitchFamily="34" charset="0"/>
              </a:rPr>
              <a:t>Harmful</a:t>
            </a:r>
            <a:br>
              <a:rPr lang="en-US" sz="2000" b="1">
                <a:solidFill>
                  <a:srgbClr val="FF0000"/>
                </a:solidFill>
                <a:latin typeface="Franklin Gothic Book" panose="020B0503020102020204" pitchFamily="34" charset="0"/>
              </a:rPr>
            </a:br>
            <a:r>
              <a:rPr lang="en-US" sz="2000" b="1">
                <a:latin typeface="Franklin Gothic Book" panose="020B0503020102020204" pitchFamily="34" charset="0"/>
              </a:rPr>
              <a:t>OR</a:t>
            </a:r>
            <a:br>
              <a:rPr lang="en-US" sz="2000" b="1">
                <a:latin typeface="Franklin Gothic Book" panose="020B0503020102020204" pitchFamily="34" charset="0"/>
              </a:rPr>
            </a:br>
            <a:r>
              <a:rPr lang="en-US" sz="2000" b="1">
                <a:solidFill>
                  <a:srgbClr val="7030A0"/>
                </a:solidFill>
                <a:latin typeface="Franklin Gothic Book" panose="020B0503020102020204" pitchFamily="34" charset="0"/>
              </a:rPr>
              <a:t>Useful  </a:t>
            </a:r>
            <a:br>
              <a:rPr lang="en-US" sz="2000" b="1">
                <a:solidFill>
                  <a:srgbClr val="7030A0"/>
                </a:solidFill>
                <a:latin typeface="Franklin Gothic Book" panose="020B0503020102020204" pitchFamily="34" charset="0"/>
              </a:rPr>
            </a:br>
            <a:endParaRPr lang="en-US" sz="2000" b="1">
              <a:latin typeface="Franklin Gothic Book" panose="020B05030201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2B92CF-662A-43DB-85DD-B37FC8F99F3E}"/>
              </a:ext>
            </a:extLst>
          </p:cNvPr>
          <p:cNvSpPr/>
          <p:nvPr/>
        </p:nvSpPr>
        <p:spPr>
          <a:xfrm>
            <a:off x="2625678" y="287635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n-US" sz="4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2EA28-B36F-4151-A601-EEA400E8F1A9}"/>
              </a:ext>
            </a:extLst>
          </p:cNvPr>
          <p:cNvSpPr/>
          <p:nvPr/>
        </p:nvSpPr>
        <p:spPr>
          <a:xfrm>
            <a:off x="7299833" y="231918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FE453-9C67-9E47-B262-4B793EDB24D0}"/>
              </a:ext>
            </a:extLst>
          </p:cNvPr>
          <p:cNvSpPr/>
          <p:nvPr/>
        </p:nvSpPr>
        <p:spPr>
          <a:xfrm>
            <a:off x="0" y="5349875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7FD65F-3E95-9E49-86CA-5E1859B5E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04" y="5456392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F21D8-5A17-8E4B-A338-06CD170B4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650" y="3416300"/>
            <a:ext cx="12700" cy="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52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CAB11C88-1F03-8045-93ED-752EFC163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9708" y="3320253"/>
            <a:ext cx="2255716" cy="24212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78E2C0-3AA3-FE44-B0E0-3121CAA5D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72" y="3336417"/>
            <a:ext cx="2239762" cy="238532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553E275D-26B0-D948-AAF8-D4FAFA0F7533}"/>
              </a:ext>
            </a:extLst>
          </p:cNvPr>
          <p:cNvSpPr/>
          <p:nvPr/>
        </p:nvSpPr>
        <p:spPr>
          <a:xfrm>
            <a:off x="5837722" y="3221143"/>
            <a:ext cx="16274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n-US" sz="28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0438016-4354-AD4E-ADCC-B5D21A624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324" y="3344696"/>
            <a:ext cx="2231704" cy="237704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E8D27CD5-22E7-2640-8157-8C77DC5BB623}"/>
              </a:ext>
            </a:extLst>
          </p:cNvPr>
          <p:cNvSpPr/>
          <p:nvPr/>
        </p:nvSpPr>
        <p:spPr>
          <a:xfrm>
            <a:off x="3590404" y="3241904"/>
            <a:ext cx="14494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ED4755-911D-0D40-A9F7-70EBBFC88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252" y="3323676"/>
            <a:ext cx="2255715" cy="240672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CB30F5D1-A00A-744F-8049-065351C7BAE6}"/>
              </a:ext>
            </a:extLst>
          </p:cNvPr>
          <p:cNvSpPr/>
          <p:nvPr/>
        </p:nvSpPr>
        <p:spPr>
          <a:xfrm>
            <a:off x="1267482" y="3243668"/>
            <a:ext cx="25360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n-US" sz="28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F5E5E63-9403-6D4C-B5B4-E0124F2E8D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124" y="789426"/>
            <a:ext cx="2217769" cy="238084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934947A5-214E-4F4A-96C9-8DF0756E57CA}"/>
              </a:ext>
            </a:extLst>
          </p:cNvPr>
          <p:cNvSpPr/>
          <p:nvPr/>
        </p:nvSpPr>
        <p:spPr>
          <a:xfrm>
            <a:off x="8077145" y="687318"/>
            <a:ext cx="2702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n-US" sz="28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FDC8FB3-BC44-EC4F-86A1-E5707809E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8027" y="762184"/>
            <a:ext cx="2266147" cy="2427001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6D5E4F98-5C4E-234C-8756-1D24FF94C442}"/>
              </a:ext>
            </a:extLst>
          </p:cNvPr>
          <p:cNvSpPr/>
          <p:nvPr/>
        </p:nvSpPr>
        <p:spPr>
          <a:xfrm>
            <a:off x="5787608" y="677758"/>
            <a:ext cx="2434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F056F76-58C4-E243-A7A7-8C518F8FF4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534" y="793223"/>
            <a:ext cx="2212949" cy="237704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66E1AA9-FFCB-E349-9A92-DA3B69A0ECD6}"/>
              </a:ext>
            </a:extLst>
          </p:cNvPr>
          <p:cNvSpPr/>
          <p:nvPr/>
        </p:nvSpPr>
        <p:spPr>
          <a:xfrm>
            <a:off x="3485606" y="668660"/>
            <a:ext cx="2686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28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554A8B3-D056-C940-ABBD-9B5E1130D2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616" y="789426"/>
            <a:ext cx="2272272" cy="241933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74C4FB1-CEBA-4745-901F-B1AAE516A7FE}"/>
              </a:ext>
            </a:extLst>
          </p:cNvPr>
          <p:cNvSpPr/>
          <p:nvPr/>
        </p:nvSpPr>
        <p:spPr>
          <a:xfrm>
            <a:off x="1265633" y="695160"/>
            <a:ext cx="2331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03B152-DBEE-C34E-9EFE-C8807D4C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55" y="-26950"/>
            <a:ext cx="7952069" cy="786062"/>
          </a:xfrm>
        </p:spPr>
        <p:txBody>
          <a:bodyPr>
            <a:normAutofit/>
          </a:bodyPr>
          <a:lstStyle/>
          <a:p>
            <a:r>
              <a:rPr lang="en-US" sz="3600" b="1">
                <a:latin typeface="Franklin Gothic Book" panose="020B0503020102020204" pitchFamily="34" charset="0"/>
              </a:rPr>
              <a:t>Answers: </a:t>
            </a:r>
            <a:r>
              <a:rPr lang="en-US" sz="2400" b="1">
                <a:latin typeface="Franklin Gothic Book" panose="020B0503020102020204" pitchFamily="34" charset="0"/>
              </a:rPr>
              <a:t>How many did you get right?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E383D8-2C4B-49C9-A427-2C7D928D7CC4}"/>
              </a:ext>
            </a:extLst>
          </p:cNvPr>
          <p:cNvSpPr/>
          <p:nvPr/>
        </p:nvSpPr>
        <p:spPr>
          <a:xfrm rot="20245104">
            <a:off x="1312751" y="1585802"/>
            <a:ext cx="1699814" cy="584775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useful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F5C6E4-C025-4C9A-AAFF-609892063995}"/>
              </a:ext>
            </a:extLst>
          </p:cNvPr>
          <p:cNvSpPr/>
          <p:nvPr/>
        </p:nvSpPr>
        <p:spPr>
          <a:xfrm rot="20245104">
            <a:off x="6010262" y="4021161"/>
            <a:ext cx="1699814" cy="584775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useful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E1C6D61-0476-4525-9989-29456498B08A}"/>
              </a:ext>
            </a:extLst>
          </p:cNvPr>
          <p:cNvSpPr/>
          <p:nvPr/>
        </p:nvSpPr>
        <p:spPr>
          <a:xfrm rot="20245104">
            <a:off x="6025616" y="1395818"/>
            <a:ext cx="1699814" cy="584775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useful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D363A2F-28A2-49B3-AA1C-632CC7252C0D}"/>
              </a:ext>
            </a:extLst>
          </p:cNvPr>
          <p:cNvSpPr/>
          <p:nvPr/>
        </p:nvSpPr>
        <p:spPr>
          <a:xfrm rot="20245104">
            <a:off x="3651242" y="1508843"/>
            <a:ext cx="1699814" cy="584775"/>
          </a:xfrm>
          <a:prstGeom prst="rect">
            <a:avLst/>
          </a:prstGeom>
          <a:solidFill>
            <a:srgbClr val="7030A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useful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F114D0-F511-40FD-A61A-66BDB0F4DAE0}"/>
              </a:ext>
            </a:extLst>
          </p:cNvPr>
          <p:cNvSpPr/>
          <p:nvPr/>
        </p:nvSpPr>
        <p:spPr>
          <a:xfrm rot="20245104">
            <a:off x="3709798" y="4099281"/>
            <a:ext cx="1699814" cy="584775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harmful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8D4A43-8205-4D6A-AA98-49476B706AF5}"/>
              </a:ext>
            </a:extLst>
          </p:cNvPr>
          <p:cNvSpPr/>
          <p:nvPr/>
        </p:nvSpPr>
        <p:spPr>
          <a:xfrm rot="20245104">
            <a:off x="8432590" y="1445394"/>
            <a:ext cx="1699814" cy="584775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harmful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D9AF9B-2464-4072-B106-A4929D0088EF}"/>
              </a:ext>
            </a:extLst>
          </p:cNvPr>
          <p:cNvSpPr/>
          <p:nvPr/>
        </p:nvSpPr>
        <p:spPr>
          <a:xfrm rot="20245104">
            <a:off x="8380209" y="4148279"/>
            <a:ext cx="1699814" cy="584775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harmful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79A8D90-8EBF-43D6-B9BD-751DDF68C3BD}"/>
              </a:ext>
            </a:extLst>
          </p:cNvPr>
          <p:cNvSpPr/>
          <p:nvPr/>
        </p:nvSpPr>
        <p:spPr>
          <a:xfrm rot="20245104">
            <a:off x="1429309" y="4176341"/>
            <a:ext cx="1699814" cy="584775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Book" panose="020B0503020102020204" pitchFamily="34" charset="0"/>
              </a:rPr>
              <a:t>harmful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76359A-21A5-0F44-962D-A577ED8FE4CC}"/>
              </a:ext>
            </a:extLst>
          </p:cNvPr>
          <p:cNvSpPr/>
          <p:nvPr/>
        </p:nvSpPr>
        <p:spPr>
          <a:xfrm>
            <a:off x="0" y="5728701"/>
            <a:ext cx="12192000" cy="1508126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9A3C919-5575-4640-8E9F-E6ADF73C5F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44" y="5736738"/>
            <a:ext cx="2943391" cy="1295092"/>
          </a:xfrm>
          <a:prstGeom prst="rect">
            <a:avLst/>
          </a:prstGeom>
          <a:solidFill>
            <a:srgbClr val="00AAAD"/>
          </a:solidFill>
          <a:ln>
            <a:solidFill>
              <a:srgbClr val="00AAAD"/>
            </a:solidFill>
          </a:ln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8A09026-D111-374E-9CF2-21EFFD833502}"/>
              </a:ext>
            </a:extLst>
          </p:cNvPr>
          <p:cNvSpPr/>
          <p:nvPr/>
        </p:nvSpPr>
        <p:spPr>
          <a:xfrm>
            <a:off x="8151863" y="3239304"/>
            <a:ext cx="1724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66581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4874f941-1732-4aa1-804a-4f99632a5909" ContentTypeId="0x0101002ADAC5ABC13B4895A7CAFA92DCA0F6A700840D38A759864E85A73A3BDD238BB33D00E9B03A4DCD984F64937D61C9BDF91031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RBG Kew Team Document" ma:contentTypeID="0x0101002ADAC5ABC13B4895A7CAFA92DCA0F6A700840D38A759864E85A73A3BDD238BB33D00E9B03A4DCD984F64937D61C9BDF91031007A9E886CD854524E92328AC40E2734C9" ma:contentTypeVersion="10" ma:contentTypeDescription="RBG Kew Team Document" ma:contentTypeScope="" ma:versionID="7f04fa0a0f12ed3a29114b36005bb7cb">
  <xsd:schema xmlns:xsd="http://www.w3.org/2001/XMLSchema" xmlns:xs="http://www.w3.org/2001/XMLSchema" xmlns:p="http://schemas.microsoft.com/office/2006/metadata/properties" xmlns:ns2="150f78d0-e5c4-40ba-9879-1115501c63e5" targetNamespace="http://schemas.microsoft.com/office/2006/metadata/properties" ma:root="true" ma:fieldsID="0dd3323f99a8bd0894a6ba06ad866b50" ns2:_="">
    <xsd:import namespace="150f78d0-e5c4-40ba-9879-1115501c63e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Contentcategory" minOccurs="0"/>
                <xsd:element ref="ns2:Securityclassification" minOccurs="0"/>
                <xsd:element ref="ns2:Handlinginstructions" minOccurs="0"/>
                <xsd:element ref="ns2:Relatedcontent" minOccurs="0"/>
                <xsd:element ref="ns2:Originallocationreference" minOccurs="0"/>
                <xsd:element ref="ns2:OriginalAuthor" minOccurs="0"/>
                <xsd:element ref="ns2:OriginalCreatedDate" minOccurs="0"/>
                <xsd:element ref="ns2:a9dcef333f334debab9d38dc73cb47a7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f78d0-e5c4-40ba-9879-1115501c63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Contentcategory" ma:index="11" nillable="true" ma:displayName="Content Category" ma:description="Content category used for search and categorisation purposes." ma:format="Dropdown" ma:internalName="Contentcategory">
      <xsd:simpleType>
        <xsd:restriction base="dms:Choice">
          <xsd:enumeration value="Policy"/>
          <xsd:enumeration value="Procedure"/>
          <xsd:enumeration value="Contract"/>
          <xsd:enumeration value="Meeting"/>
          <xsd:enumeration value="Health and Safety"/>
          <xsd:enumeration value="HR"/>
          <xsd:enumeration value="Project Management"/>
          <xsd:enumeration value="Finance"/>
          <xsd:enumeration value="Procurement"/>
          <xsd:enumeration value="Research"/>
          <xsd:enumeration value="Administration"/>
          <xsd:enumeration value="Correspondence"/>
          <xsd:enumeration value="Management"/>
          <xsd:enumeration value="Design and Plans"/>
          <xsd:enumeration value="Reports"/>
          <xsd:enumeration value="Publicity"/>
        </xsd:restriction>
      </xsd:simpleType>
    </xsd:element>
    <xsd:element name="Securityclassification" ma:index="12" nillable="true" ma:displayName="Security Classification" ma:description="Choice of security classification" ma:format="Dropdown" ma:internalName="Securityclassification">
      <xsd:simpleType>
        <xsd:restriction base="dms:Choice">
          <xsd:enumeration value="Official"/>
          <xsd:enumeration value="Official-Sensitive"/>
          <xsd:enumeration value="Official-Sensitive[COMMERCIAL]"/>
          <xsd:enumeration value="Official-Sensitive[LOCSEN]"/>
          <xsd:enumeration value="Official-Sensitive[PERSONAL]"/>
          <xsd:enumeration value="Secret"/>
          <xsd:enumeration value="Top Secret"/>
        </xsd:restriction>
      </xsd:simpleType>
    </xsd:element>
    <xsd:element name="Handlinginstructions" ma:index="13" nillable="true" ma:displayName="Handling Instructions" ma:description="" ma:internalName="Handlinginstructions">
      <xsd:simpleType>
        <xsd:restriction base="dms:Note">
          <xsd:maxLength value="255"/>
        </xsd:restriction>
      </xsd:simpleType>
    </xsd:element>
    <xsd:element name="Relatedcontent" ma:index="14" nillable="true" ma:displayName="Related Content" ma:description="" ma:internalName="Relatedcontent">
      <xsd:simpleType>
        <xsd:restriction base="dms:Text"/>
      </xsd:simpleType>
    </xsd:element>
    <xsd:element name="Originallocationreference" ma:index="15" nillable="true" ma:displayName="Original Location Reference" ma:default="Formal Learning" ma:description="" ma:internalName="Originallocationreference">
      <xsd:simpleType>
        <xsd:restriction base="dms:Text"/>
      </xsd:simpleType>
    </xsd:element>
    <xsd:element name="OriginalAuthor" ma:index="16" nillable="true" ma:displayName="Original Author" ma:list="UserInfo" ma:SharePointGroup="0" ma:internalName="OriginalAuth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riginalCreatedDate" ma:index="17" nillable="true" ma:displayName="Original Created Date" ma:default="[today]" ma:format="DateOnly" ma:internalName="OriginalCreatedDate">
      <xsd:simpleType>
        <xsd:restriction base="dms:DateTime"/>
      </xsd:simpleType>
    </xsd:element>
    <xsd:element name="a9dcef333f334debab9d38dc73cb47a7" ma:index="18" nillable="true" ma:taxonomy="true" ma:internalName="a9dcef333f334debab9d38dc73cb47a7" ma:taxonomyFieldName="KewRBGFileplanreference" ma:displayName="File Plan Reference" ma:readOnly="false" ma:default="" ma:fieldId="{a9dcef33-3f33-4deb-ab9d-38dc73cb47a7}" ma:sspId="4874f941-1732-4aa1-804a-4f99632a5909" ma:termSetId="81cf162c-788c-4cf4-84a1-1df2b6eb51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description="" ma:hidden="true" ma:list="{ea2942ce-73db-47b0-a424-13418e3e8ae5}" ma:internalName="TaxCatchAll" ma:showField="CatchAllData" ma:web="16e9021c-a6ea-45a1-9df1-bdb3ad7bb2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description="" ma:hidden="true" ma:list="{ea2942ce-73db-47b0-a424-13418e3e8ae5}" ma:internalName="TaxCatchAllLabel" ma:readOnly="true" ma:showField="CatchAllDataLabel" ma:web="16e9021c-a6ea-45a1-9df1-bdb3ad7bb2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0f78d0-e5c4-40ba-9879-1115501c63e5"/>
    <Contentcategory xmlns="150f78d0-e5c4-40ba-9879-1115501c63e5" xsi:nil="true"/>
    <Securityclassification xmlns="150f78d0-e5c4-40ba-9879-1115501c63e5" xsi:nil="true"/>
    <a9dcef333f334debab9d38dc73cb47a7 xmlns="150f78d0-e5c4-40ba-9879-1115501c63e5">
      <Terms xmlns="http://schemas.microsoft.com/office/infopath/2007/PartnerControls"/>
    </a9dcef333f334debab9d38dc73cb47a7>
    <Relatedcontent xmlns="150f78d0-e5c4-40ba-9879-1115501c63e5" xsi:nil="true"/>
    <OriginalAuthor xmlns="150f78d0-e5c4-40ba-9879-1115501c63e5">
      <UserInfo>
        <DisplayName/>
        <AccountId xsi:nil="true"/>
        <AccountType/>
      </UserInfo>
    </OriginalAuthor>
    <Originallocationreference xmlns="150f78d0-e5c4-40ba-9879-1115501c63e5">Formal Learning</Originallocationreference>
    <OriginalCreatedDate xmlns="150f78d0-e5c4-40ba-9879-1115501c63e5">2020-03-19T11:31:27+00:00</OriginalCreatedDate>
    <Handlinginstructions xmlns="150f78d0-e5c4-40ba-9879-1115501c63e5" xsi:nil="true"/>
    <_dlc_DocId xmlns="150f78d0-e5c4-40ba-9879-1115501c63e5">TM70-1835553145-9681</_dlc_DocId>
    <_dlc_DocIdUrl xmlns="150f78d0-e5c4-40ba-9879-1115501c63e5">
      <Url>https://rbgkew.sharepoint.com/Sites/TM70/_layouts/15/DocIdRedir.aspx?ID=TM70-1835553145-9681</Url>
      <Description>TM70-1835553145-9681</Description>
    </_dlc_DocIdUrl>
  </documentManagement>
</p:properties>
</file>

<file path=customXml/itemProps1.xml><?xml version="1.0" encoding="utf-8"?>
<ds:datastoreItem xmlns:ds="http://schemas.openxmlformats.org/officeDocument/2006/customXml" ds:itemID="{256E3307-FE42-45E7-BF6D-2A4D1CFA1FD0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2A708910-C39D-4CCD-B39C-765ACBE9FF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6DC79D-ED17-4DD1-B29E-80F7991C7C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0f78d0-e5c4-40ba-9879-1115501c6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02B9104-8A92-4981-976B-7B7ADC232B82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EF31C47F-0715-41EB-A25D-7867F0E747A4}">
  <ds:schemaRefs>
    <ds:schemaRef ds:uri="http://schemas.microsoft.com/office/2006/documentManagement/types"/>
    <ds:schemaRef ds:uri="http://purl.org/dc/elements/1.1/"/>
    <ds:schemaRef ds:uri="150f78d0-e5c4-40ba-9879-1115501c63e5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579</Words>
  <Application>Microsoft Office PowerPoint</Application>
  <PresentationFormat>Widescreen</PresentationFormat>
  <Paragraphs>91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Franklin Gothic Book</vt:lpstr>
      <vt:lpstr>Office Theme</vt:lpstr>
      <vt:lpstr>KS1 Heroes and villains</vt:lpstr>
      <vt:lpstr>Heroes and villains</vt:lpstr>
      <vt:lpstr>Activity 1  Watch and learn</vt:lpstr>
      <vt:lpstr>Activity 2: Harmful or useful?</vt:lpstr>
      <vt:lpstr>Top tip: read the description to find out what each fungus does  Harmful OR Useful    What do you think?</vt:lpstr>
      <vt:lpstr>How about these?  Harmful OR Useful     </vt:lpstr>
      <vt:lpstr>Honey fungus sounds pretty tasty – what do you think?  Harmful OR Useful  </vt:lpstr>
      <vt:lpstr>What do you think about these?  Harmful OR Useful   </vt:lpstr>
      <vt:lpstr>Answers: How many did you get right?</vt:lpstr>
      <vt:lpstr>The challenge</vt:lpstr>
      <vt:lpstr>PowerPoint Presentation</vt:lpstr>
      <vt:lpstr>Here’s an example hero…</vt:lpstr>
      <vt:lpstr>…and an example villain!</vt:lpstr>
      <vt:lpstr>Useful links</vt:lpstr>
      <vt:lpstr>All done?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KS2 challenge title</dc:title>
  <dc:creator>Kristy Rogers</dc:creator>
  <cp:lastModifiedBy>Kate Graham</cp:lastModifiedBy>
  <cp:revision>1</cp:revision>
  <dcterms:created xsi:type="dcterms:W3CDTF">2020-03-19T11:19:37Z</dcterms:created>
  <dcterms:modified xsi:type="dcterms:W3CDTF">2020-03-26T15:59:07Z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0x0101002ADAC5ABC13B4895A7CAFA92DCA0F6A700840D38A759864E85A73A3BDD238BB33D00E9B03A4DCD984F64937D61C9BDF91031007A9E886CD854524E92328AC40E2734C9</vt:lpwstr>
  </property>
  <property fmtid="{D5CDD505-2E9C-101B-9397-08002B2CF9AE}" pid="3" name="_dlc_DocIdItemGuid">
    <vt:lpwstr>b2ea0c69-fc9e-4772-a6c8-7551434890f2</vt:lpwstr>
  </property>
  <property fmtid="{D5CDD505-2E9C-101B-9397-08002B2CF9AE}" pid="4" name="KewRBGFileplanreference">
    <vt:lpwstr/>
  </property>
</Properties>
</file>